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3" r:id="rId5"/>
    <p:sldId id="295" r:id="rId6"/>
    <p:sldId id="301" r:id="rId7"/>
    <p:sldId id="297" r:id="rId8"/>
    <p:sldId id="304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968153" y="2305849"/>
            <a:ext cx="52597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What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does he do?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69922" y="1555315"/>
            <a:ext cx="81511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      b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ssman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              f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ker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     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stm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2396" y="504594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看图补全单词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3712" y="1603722"/>
            <a:ext cx="383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u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706324" y="1604877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132860" y="2709383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86183" y="2692101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8" name="rw89.jpg" descr="id:2147513083;FounderCES"/>
          <p:cNvPicPr/>
          <p:nvPr/>
        </p:nvPicPr>
        <p:blipFill>
          <a:blip r:embed="rId4" cstate="print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3324" y="1187777"/>
            <a:ext cx="678729" cy="1357461"/>
          </a:xfrm>
          <a:prstGeom prst="rect">
            <a:avLst/>
          </a:prstGeom>
        </p:spPr>
      </p:pic>
      <p:pic>
        <p:nvPicPr>
          <p:cNvPr id="39" name="rw439.jpg" descr="id:214751309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2608" y="2606142"/>
            <a:ext cx="943140" cy="848979"/>
          </a:xfrm>
          <a:prstGeom prst="rect">
            <a:avLst/>
          </a:prstGeom>
        </p:spPr>
      </p:pic>
      <p:pic>
        <p:nvPicPr>
          <p:cNvPr id="40" name="邮递员网图.jpg" descr="id:2147513097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4426" y="3588557"/>
            <a:ext cx="957276" cy="1096564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4198089" y="1597021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68521" y="2721953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90224" y="2676390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34855" y="2687388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230554" y="3791895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071111" y="3774613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9" grpId="0"/>
      <p:bldP spid="31" grpId="0"/>
      <p:bldP spid="37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69922" y="1772132"/>
            <a:ext cx="81511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             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ce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cer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             h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ch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2396" y="872239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看图补全单词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28297" y="1829966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574349" y="1840547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rw436.jpg" descr="id:214751310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7445" y="1551780"/>
            <a:ext cx="953751" cy="984029"/>
          </a:xfrm>
          <a:prstGeom prst="rect">
            <a:avLst/>
          </a:prstGeom>
        </p:spPr>
      </p:pic>
      <p:pic>
        <p:nvPicPr>
          <p:cNvPr id="14" name="rw97.jpg" descr="id:214751311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819" y="2807006"/>
            <a:ext cx="900367" cy="9769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71467" y="1823264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939" y="1853116"/>
            <a:ext cx="276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15578" y="2965478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13074" y="2967049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55755" y="2957623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53251" y="2959194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92704" y="2948195"/>
            <a:ext cx="364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90200" y="2949766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9" grpId="0"/>
      <p:bldP spid="15" grpId="0"/>
      <p:bldP spid="16" grpId="0"/>
      <p:bldP spid="17" grpId="0"/>
      <p:bldP spid="20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050633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your brother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He's a bus driver.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A.is;do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B.do;do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C.does;do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)2.She'll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here today.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C.comes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)3.How does 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A.goes;work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B.goes;works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C.go;work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438607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5153" y="118384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523" y="277508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59667" y="390787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16881" y="1427705"/>
            <a:ext cx="77631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 a factory worker?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C.Can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)5.She is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.She works in a school.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A.head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teacher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B.businesswoman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C.worker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140" y="69313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2543" y="149886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4911" y="261482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21131" y="1427704"/>
            <a:ext cx="746299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(What/ Where) does your sister do?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(does/is) a nurse.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(Who's/ Whose) that woman?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(He's/She's) my aunt. </a:t>
            </a:r>
          </a:p>
          <a:p>
            <a:pPr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9593" y="664850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1334" y="1447791"/>
            <a:ext cx="10214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2436" y="203036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725278" y="2569265"/>
            <a:ext cx="1121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Who's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47740" y="3145871"/>
            <a:ext cx="95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She's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26485" y="1653947"/>
            <a:ext cx="61526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(drive/drives)the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bus.He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is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(driver/drive).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4.I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(dancing/dance).I want to be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(dance/dancer).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8957" y="81567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69808" y="1683461"/>
            <a:ext cx="1118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drives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8547" y="2284890"/>
            <a:ext cx="14038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driver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17129" y="2814362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dancing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2969" y="3353261"/>
            <a:ext cx="1326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dancer 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94</Words>
  <Application>Microsoft Office PowerPoint</Application>
  <PresentationFormat>全屏显示(16:9)</PresentationFormat>
  <Paragraphs>70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350</cp:revision>
  <dcterms:created xsi:type="dcterms:W3CDTF">2018-11-20T01:02:00Z</dcterms:created>
  <dcterms:modified xsi:type="dcterms:W3CDTF">2020-05-11T01:32:41Z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