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5" r:id="rId5"/>
    <p:sldId id="296" r:id="rId6"/>
    <p:sldId id="287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84" y="-28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896573" y="2305849"/>
            <a:ext cx="52000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weekend plan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6863" y="1557754"/>
            <a:ext cx="78589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 diction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             2.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book</a:t>
            </a:r>
          </a:p>
          <a:p>
            <a:pPr>
              <a:lnSpc>
                <a:spcPct val="150000"/>
              </a:lnSpc>
            </a:pP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book              4.              p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stc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</a:p>
          <a:p>
            <a:pPr>
              <a:lnSpc>
                <a:spcPct val="150000"/>
              </a:lnSpc>
            </a:pP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          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nc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ke</a:t>
            </a:r>
            <a:r>
              <a:rPr lang="en-US" altLang="zh-CN" sz="2400" dirty="0" smtClean="0"/>
              <a:t>  </a:t>
            </a:r>
            <a:endParaRPr lang="zh-CN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　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190" y="759118"/>
            <a:ext cx="333617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看图补全单词或短语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7075" y="1598624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1930" y="1615588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68843" y="1605745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comic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169755" y="2691399"/>
            <a:ext cx="981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word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65875" y="2740103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wj160.jpg" descr="id:214750979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2437" y="1371123"/>
            <a:ext cx="644326" cy="864704"/>
          </a:xfrm>
          <a:prstGeom prst="rect">
            <a:avLst/>
          </a:prstGeom>
        </p:spPr>
      </p:pic>
      <p:pic>
        <p:nvPicPr>
          <p:cNvPr id="22" name="wj112.jpg" descr="id:2147509801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9137" y="1314875"/>
            <a:ext cx="691980" cy="878455"/>
          </a:xfrm>
          <a:prstGeom prst="rect">
            <a:avLst/>
          </a:prstGeom>
        </p:spPr>
      </p:pic>
      <p:pic>
        <p:nvPicPr>
          <p:cNvPr id="23" name="wj70.jpg" descr="id:2147509808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9438" y="2545628"/>
            <a:ext cx="932982" cy="746468"/>
          </a:xfrm>
          <a:prstGeom prst="rect">
            <a:avLst/>
          </a:prstGeom>
        </p:spPr>
      </p:pic>
      <p:pic>
        <p:nvPicPr>
          <p:cNvPr id="24" name="wj166.jpg" descr="id:2147509815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6833" y="2589842"/>
            <a:ext cx="1035726" cy="718966"/>
          </a:xfrm>
          <a:prstGeom prst="rect">
            <a:avLst/>
          </a:prstGeom>
        </p:spPr>
      </p:pic>
      <p:pic>
        <p:nvPicPr>
          <p:cNvPr id="25" name="sp198.jpg" descr="id:2147509822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4491" y="3736378"/>
            <a:ext cx="672272" cy="65382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668724" y="2732248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03928" y="2733820"/>
            <a:ext cx="314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421136" y="3810046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80926" y="3821044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69082" y="3811617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9" grpId="0"/>
      <p:bldP spid="20" grpId="0"/>
      <p:bldP spid="26" grpId="0"/>
      <p:bldP spid="27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2931" y="1173182"/>
            <a:ext cx="81134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)1.I have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postcards.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B.much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C.lots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of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Can I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beef and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rice,please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A.help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	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eat	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C.help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me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)3.My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are having dinner.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A.family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B.home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C.house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570582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38593" y="130639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9243" y="239801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21960" y="398328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2931" y="1492981"/>
            <a:ext cx="72729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)4.Sarah wants to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mooncakes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on Mid-Autumn Festival.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A.make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B.take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C.do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)5.Do you like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comic books about football?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A.looking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B.seeing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C.reading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711984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020" y="157976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8670" y="321814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7390" y="1595683"/>
            <a:ext cx="5719034" cy="2346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)1.What are you going to do?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)2.How do you get to school?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)3.When are you going?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)4.Can I help you?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)5.Where are you going?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819" y="834535"/>
            <a:ext cx="341632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找出相应答句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876694" y="1568496"/>
            <a:ext cx="447469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A.By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car.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see a film.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C.Yes,please.I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want to buy a skirt.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D.I'm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going to the supermarket.</a:t>
            </a:r>
            <a:b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000" dirty="0" err="1" smtClean="0">
                <a:latin typeface="微软雅黑" pitchFamily="34" charset="-122"/>
                <a:ea typeface="微软雅黑" pitchFamily="34" charset="-122"/>
              </a:rPr>
              <a:t>E.Tomorrow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2135" y="1612953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2135" y="208586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2135" y="2549349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2135" y="302068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2135" y="352973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9" grpId="0"/>
      <p:bldP spid="13" grpId="0"/>
      <p:bldP spid="16" grpId="0"/>
      <p:bldP spid="17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69</Words>
  <Application>Microsoft Office PowerPoint</Application>
  <PresentationFormat>全屏显示(16:9)</PresentationFormat>
  <Paragraphs>48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325</cp:revision>
  <dcterms:created xsi:type="dcterms:W3CDTF">2018-11-20T01:02:00Z</dcterms:created>
  <dcterms:modified xsi:type="dcterms:W3CDTF">2020-05-11T01:31:00Z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