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2"/>
    <p:sldId id="291" r:id="rId3"/>
    <p:sldId id="292" r:id="rId4"/>
    <p:sldId id="294" r:id="rId5"/>
    <p:sldId id="299" r:id="rId6"/>
    <p:sldId id="271" r:id="rId7"/>
  </p:sldIdLst>
  <p:sldSz cx="9144000" cy="5143500" type="screen16x9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59" d="100"/>
          <a:sy n="59" d="100"/>
        </p:scale>
        <p:origin x="-84" y="-1188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024248" y="2284633"/>
            <a:ext cx="3836307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6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Shopping</a:t>
            </a:r>
            <a:endParaRPr lang="en-US" altLang="zh-CN" sz="32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026" name="Picture 2" descr="D:\任务\小学英语\人教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65288" y="1270000"/>
            <a:ext cx="5126037" cy="75130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6711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</a:t>
            </a:r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A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72716" y="1486842"/>
            <a:ext cx="87750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A.Scarf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B.sunglasses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C.hat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D.gloves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E.umbrella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3344" y="661212"/>
            <a:ext cx="2486578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看一看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连一连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8968" y="1410456"/>
            <a:ext cx="8390022" cy="899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9" name="直接连接符 18"/>
          <p:cNvCxnSpPr/>
          <p:nvPr/>
        </p:nvCxnSpPr>
        <p:spPr>
          <a:xfrm>
            <a:off x="1235242" y="2149642"/>
            <a:ext cx="4507832" cy="117107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rot="5400000">
            <a:off x="2566737" y="2654968"/>
            <a:ext cx="1066801" cy="20052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rot="10800000" flipV="1">
            <a:off x="1475875" y="2181725"/>
            <a:ext cx="3400927" cy="110690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rot="10800000" flipV="1">
            <a:off x="4860758" y="2181725"/>
            <a:ext cx="1700466" cy="117107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rot="5400000">
            <a:off x="7611982" y="2679031"/>
            <a:ext cx="1066801" cy="20052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930442" y="1230169"/>
            <a:ext cx="596766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peop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le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　　　litt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le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　)2.c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u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te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b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u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t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)3.nic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b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　)4.s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ir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n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ur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se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)5.n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me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h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　)6.c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ar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d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f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ar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m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67322" y="548918"/>
            <a:ext cx="6548588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判断每组单词画线部分的读音是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T)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否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F)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相同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52527" y="1348648"/>
            <a:ext cx="377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73114" y="1928683"/>
            <a:ext cx="443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60549" y="2463568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49052" y="3043603"/>
            <a:ext cx="443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44507" y="3570466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16968" y="4150501"/>
            <a:ext cx="443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9" grpId="0"/>
      <p:bldP spid="8" grpId="0"/>
      <p:bldP spid="10" grpId="0"/>
      <p:bldP spid="11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97305" y="1422675"/>
            <a:ext cx="49890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)1.Can I try them on?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)2.What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colour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is your coat?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)3.Where are the jeans?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)4.Is the shirt nice?</a:t>
            </a:r>
          </a:p>
        </p:txBody>
      </p:sp>
      <p:sp>
        <p:nvSpPr>
          <p:cNvPr id="6" name="矩形 5"/>
          <p:cNvSpPr/>
          <p:nvPr/>
        </p:nvSpPr>
        <p:spPr>
          <a:xfrm>
            <a:off x="534185" y="757466"/>
            <a:ext cx="3717684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读一读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选出正确的选项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35432" y="1541154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07891" y="2121187"/>
            <a:ext cx="443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478378" y="1477614"/>
            <a:ext cx="3810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A.They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are on the bed.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B.It's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purple.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C.OK.Here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you are.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D.Yes,it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is.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7309" y="2664092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91854" y="3244127"/>
            <a:ext cx="443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9" grpId="0"/>
      <p:bldP spid="8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926</TotalTime>
  <Words>74</Words>
  <Application>WPS 演示</Application>
  <PresentationFormat>全屏显示(16:9)</PresentationFormat>
  <Paragraphs>35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423</cp:revision>
  <dcterms:created xsi:type="dcterms:W3CDTF">2018-11-20T01:02:00Z</dcterms:created>
  <dcterms:modified xsi:type="dcterms:W3CDTF">2020-12-09T07:04:52Z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