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92" r:id="rId4"/>
    <p:sldId id="294" r:id="rId5"/>
    <p:sldId id="296" r:id="rId6"/>
    <p:sldId id="295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24248" y="2284633"/>
            <a:ext cx="421705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At the farm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75056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2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3. 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4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3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c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sh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n 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89410" y="2836459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    r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6500" y="2855019"/>
            <a:ext cx="1197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     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5459" y="283699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444642" y="2834987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dw103.jpg" descr="id:2147505751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462" y="1301827"/>
            <a:ext cx="1228570" cy="1056361"/>
          </a:xfrm>
          <a:prstGeom prst="rect">
            <a:avLst/>
          </a:prstGeom>
        </p:spPr>
      </p:pic>
      <p:pic>
        <p:nvPicPr>
          <p:cNvPr id="15" name="dw122.jpg" descr="id:214750575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3337" y="1186494"/>
            <a:ext cx="1053621" cy="1115732"/>
          </a:xfrm>
          <a:prstGeom prst="rect">
            <a:avLst/>
          </a:prstGeom>
        </p:spPr>
      </p:pic>
      <p:pic>
        <p:nvPicPr>
          <p:cNvPr id="16" name="dw117.jpg" descr="id:214750576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485" y="1067426"/>
            <a:ext cx="1389501" cy="1286565"/>
          </a:xfrm>
          <a:prstGeom prst="rect">
            <a:avLst/>
          </a:prstGeom>
        </p:spPr>
      </p:pic>
      <p:pic>
        <p:nvPicPr>
          <p:cNvPr id="17" name="dw293.jpg" descr="id:2147505772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9913" y="1051902"/>
            <a:ext cx="1189879" cy="12350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7281044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they?—They are hens.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C.When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cows do you have?—One hundred.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many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7281044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)3.—Are they horses?—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No,they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A.aren't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)4.—What are they?—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cows.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A.They're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)5.—What are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?—They are cats.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B.those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45302" y="3572992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117875"/>
            <a:ext cx="72810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 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! Are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they horses?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—No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they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aren't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They're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cows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these hens?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Yes,they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 	The pears are fresh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I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like them.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452666"/>
            <a:ext cx="354456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看图片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判断正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332737" y="146094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7280" y="2891206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yy99.jpg" descr="id:214750577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857" y="1007535"/>
            <a:ext cx="988522" cy="1126066"/>
          </a:xfrm>
          <a:prstGeom prst="rect">
            <a:avLst/>
          </a:prstGeom>
        </p:spPr>
      </p:pic>
      <p:pic>
        <p:nvPicPr>
          <p:cNvPr id="27" name="yy100.jpg" descr="id:214750578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6984" y="2605212"/>
            <a:ext cx="969354" cy="972178"/>
          </a:xfrm>
          <a:prstGeom prst="rect">
            <a:avLst/>
          </a:prstGeom>
        </p:spPr>
      </p:pic>
      <p:pic>
        <p:nvPicPr>
          <p:cNvPr id="28" name="yy101.jpg" descr="id:2147505793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751" y="4076045"/>
            <a:ext cx="1227133" cy="98724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345301" y="4310931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1" grpId="0"/>
      <p:bldP spid="23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62</Words>
  <Application>WPS 演示</Application>
  <PresentationFormat>全屏显示(16:9)</PresentationFormat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399</cp:revision>
  <dcterms:created xsi:type="dcterms:W3CDTF">2018-11-20T01:02:00Z</dcterms:created>
  <dcterms:modified xsi:type="dcterms:W3CDTF">2020-12-09T02:00:17Z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