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6" r:id="rId5"/>
    <p:sldId id="295" r:id="rId6"/>
    <p:sldId id="290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47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313006" y="2364843"/>
            <a:ext cx="37978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school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026" name="Picture 2" descr="D:\任务\小学英语\人教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288" y="1270000"/>
            <a:ext cx="5126037" cy="7513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92933" y="893284"/>
            <a:ext cx="6575192" cy="3674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1.music room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2.playground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B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3.art room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C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4.gym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5.computer room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</p:txBody>
      </p:sp>
      <p:sp>
        <p:nvSpPr>
          <p:cNvPr id="6" name="矩形 5"/>
          <p:cNvSpPr/>
          <p:nvPr/>
        </p:nvSpPr>
        <p:spPr>
          <a:xfrm>
            <a:off x="1047531" y="38849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连一连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2032" y="946486"/>
            <a:ext cx="1121694" cy="3874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直接连接符 12"/>
          <p:cNvCxnSpPr/>
          <p:nvPr/>
        </p:nvCxnSpPr>
        <p:spPr>
          <a:xfrm>
            <a:off x="3176337" y="1395663"/>
            <a:ext cx="2117558" cy="14117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168316" y="1459832"/>
            <a:ext cx="2013284" cy="6978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727158" y="2117558"/>
            <a:ext cx="2502568" cy="7539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117558" y="3593433"/>
            <a:ext cx="3144253" cy="6737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657600" y="3625516"/>
            <a:ext cx="1588168" cy="7218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56049" y="1342463"/>
            <a:ext cx="65751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)1.—Is this the art room?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—Yes,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A.this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doesn't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is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)2.The library is on 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floor.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A.two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B.second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C.one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0647" y="62912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3977" y="150906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58679" y="314590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40006" y="1278295"/>
            <a:ext cx="81312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flowers are there in your classroom?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A.What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B.How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many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C.How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much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)4.The teachers' office is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the computer room.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C.next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to</a:t>
            </a:r>
          </a:p>
        </p:txBody>
      </p:sp>
      <p:sp>
        <p:nvSpPr>
          <p:cNvPr id="6" name="矩形 5"/>
          <p:cNvSpPr/>
          <p:nvPr/>
        </p:nvSpPr>
        <p:spPr>
          <a:xfrm>
            <a:off x="694605" y="56496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7935" y="144490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2637" y="253630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60125" y="1142974"/>
            <a:ext cx="7879074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1.I like to play football on 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2.We can draw pictures in 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room. 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3.I like singing in 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room. 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4.We have computer class in 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room. </a:t>
            </a: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用适当的词填空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96946" y="1177361"/>
            <a:ext cx="1970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playground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2577" y="1797070"/>
            <a:ext cx="630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70778" y="2292288"/>
            <a:ext cx="1088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music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36114" y="2855848"/>
            <a:ext cx="1688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computer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54</Words>
  <Application>WPS 演示</Application>
  <PresentationFormat>全屏显示(16:9)</PresentationFormat>
  <Paragraphs>35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348</cp:revision>
  <dcterms:created xsi:type="dcterms:W3CDTF">2018-11-20T01:02:00Z</dcterms:created>
  <dcterms:modified xsi:type="dcterms:W3CDTF">2020-12-08T05:53:35Z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