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92" r:id="rId5"/>
    <p:sldId id="293" r:id="rId6"/>
    <p:sldId id="287" r:id="rId7"/>
    <p:sldId id="294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-102" y="-175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944038" y="2348801"/>
            <a:ext cx="48854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 time is it?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3" y="1230169"/>
            <a:ext cx="81312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)1.A.breakfast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B.lunch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C.class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)2.A.first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B.three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C.six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)3.A.what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C.like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)4.A.get up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B.7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o'clock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home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)5.A.go to bed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B.PE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class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C.music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class</a:t>
            </a: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402546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2737" y="134864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9648" y="190943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7280" y="247411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396" y="301756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2600" y="357101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3" y="1230169"/>
            <a:ext cx="8131277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)1.It's 9:00.It's time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watch TV.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A.for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)2.It's 3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o'clock.It's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time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PE class.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A.for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2737" y="134864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7280" y="247411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64597" y="1021623"/>
            <a:ext cx="8131277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)3.—What time is it?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nine clock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nine thirty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nine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.It's time for English class.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A.Just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a minute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B.Hurry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up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on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)5.Breakfast 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A.ready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egg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C.apple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1070" y="45266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00653" y="118822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9312" y="284110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92726" y="392271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09033" y="1003772"/>
            <a:ext cx="6659093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Mum:Tom,it's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time to get up.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Tom: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1　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Mum:It's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7:10.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2　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Tom:OK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Mum:Tom,it's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7:40 now.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3　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Hurry up!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Tom: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4　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Mum:It's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on your chair.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Tom:Oh,yes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5　 </a:t>
            </a:r>
          </a:p>
        </p:txBody>
      </p:sp>
      <p:sp>
        <p:nvSpPr>
          <p:cNvPr id="6" name="矩形 5"/>
          <p:cNvSpPr/>
          <p:nvPr/>
        </p:nvSpPr>
        <p:spPr>
          <a:xfrm>
            <a:off x="999405" y="420581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81264" y="1172213"/>
            <a:ext cx="46201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A.Thank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you,Mum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B.Breakfast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ready.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C.Time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for school.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D.What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time is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it,Mum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E.Where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my English book?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5221" y="3589155"/>
            <a:ext cx="872690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32737" y="3626626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7473" y="3618605"/>
            <a:ext cx="428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7937" y="363464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42673" y="3626625"/>
            <a:ext cx="428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30314" y="3618604"/>
            <a:ext cx="428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0227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95</Words>
  <Application>WPS 演示</Application>
  <PresentationFormat>全屏显示(16:9)</PresentationFormat>
  <Paragraphs>55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363</cp:revision>
  <dcterms:created xsi:type="dcterms:W3CDTF">2018-11-20T01:02:00Z</dcterms:created>
  <dcterms:modified xsi:type="dcterms:W3CDTF">2020-12-08T06:34:43Z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