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91" r:id="rId3"/>
    <p:sldId id="292" r:id="rId4"/>
    <p:sldId id="294" r:id="rId5"/>
    <p:sldId id="296" r:id="rId6"/>
    <p:sldId id="271" r:id="rId7"/>
  </p:sldIdLst>
  <p:sldSz cx="9144000" cy="5143500" type="screen16x9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123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024248" y="2284633"/>
            <a:ext cx="4217052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5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clothes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026" name="Picture 2" descr="D:\任务\小学英语\人教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5288" y="1270000"/>
            <a:ext cx="5126037" cy="7513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12723" y="1230169"/>
            <a:ext cx="7505635" cy="3674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 　　　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A.hat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B.pants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C.dress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D.skirt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E.T-shirt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看一看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连一连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24263" y="1331495"/>
            <a:ext cx="685800" cy="358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5" name="直接连接符 14"/>
          <p:cNvCxnSpPr/>
          <p:nvPr/>
        </p:nvCxnSpPr>
        <p:spPr>
          <a:xfrm>
            <a:off x="2197768" y="1941095"/>
            <a:ext cx="2261937" cy="1219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173705" y="1748589"/>
            <a:ext cx="2189748" cy="7299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221832" y="2470484"/>
            <a:ext cx="2109536" cy="6978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350168" y="3924300"/>
            <a:ext cx="2125579" cy="541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342147" y="4638174"/>
            <a:ext cx="2125579" cy="541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86063" y="1230169"/>
            <a:ext cx="835793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)1.What are those?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A.It's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on the first floor.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)2.What time is it?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B.No,it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isn't.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)3.Is this your hat?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C.It's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 o'clock.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)4.Are these Mike's books?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D.Yes,they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are.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)5.Where is the library?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E.They're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hens.</a:t>
            </a:r>
          </a:p>
        </p:txBody>
      </p:sp>
      <p:sp>
        <p:nvSpPr>
          <p:cNvPr id="6" name="矩形 5"/>
          <p:cNvSpPr/>
          <p:nvPr/>
        </p:nvSpPr>
        <p:spPr>
          <a:xfrm>
            <a:off x="822944" y="564960"/>
            <a:ext cx="3717684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选出正确的选项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191" y="1348648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31102" y="190943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8734" y="2474114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2850" y="3017563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14830" y="3603097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16471" y="1076930"/>
            <a:ext cx="813127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1.—Peter,are these yours?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No,they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are,aren't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).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2.—Look at the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socks.Are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these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your,yours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)?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Yes,they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are.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3.Put on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your,yours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) shirt.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4.I like the red skirt and these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pants,pant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).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5.Lingling,hang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up,on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) your dress. </a:t>
            </a: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808610" y="1717611"/>
            <a:ext cx="1380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aren't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54974" y="2214233"/>
            <a:ext cx="1042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yours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52733" y="3292256"/>
            <a:ext cx="1052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your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02343" y="3867789"/>
            <a:ext cx="1043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pants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51211" y="4405198"/>
            <a:ext cx="588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up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52</Words>
  <Application>WPS 演示</Application>
  <PresentationFormat>全屏显示(16:9)</PresentationFormat>
  <Paragraphs>35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395</cp:revision>
  <dcterms:created xsi:type="dcterms:W3CDTF">2018-11-20T01:02:00Z</dcterms:created>
  <dcterms:modified xsi:type="dcterms:W3CDTF">2020-12-09T02:23:16Z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