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91" r:id="rId3"/>
    <p:sldId id="284" r:id="rId4"/>
    <p:sldId id="290" r:id="rId5"/>
    <p:sldId id="287" r:id="rId6"/>
    <p:sldId id="271" r:id="rId7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-102" y="-175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944038" y="2348801"/>
            <a:ext cx="48854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What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time is it?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026" name="Picture 2" descr="D:\任务\小学英语\人教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288" y="1270000"/>
            <a:ext cx="5126037" cy="7513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12724" y="1230169"/>
            <a:ext cx="57089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)1.A.g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</a:t>
            </a:r>
            <a:r>
              <a:rPr lang="en-US" sz="2400" u="sng" dirty="0" err="1" smtClean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)2.A.n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ur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se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B.hamb</a:t>
            </a:r>
            <a:r>
              <a:rPr lang="en-US" sz="2400" u="sng" dirty="0" err="1" smtClean="0">
                <a:latin typeface="微软雅黑" pitchFamily="34" charset="-122"/>
                <a:ea typeface="微软雅黑" pitchFamily="34" charset="-122"/>
              </a:rPr>
              <a:t>ur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ger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)3.A.th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B.sh</a:t>
            </a:r>
            <a:r>
              <a:rPr lang="en-US" sz="2400" u="sng" dirty="0" err="1" smtClean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)4.A.f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ur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B.ho</a:t>
            </a:r>
            <a:r>
              <a:rPr lang="en-US" sz="2400" u="sng" dirty="0" err="1" smtClean="0">
                <a:latin typeface="微软雅黑" pitchFamily="34" charset="-122"/>
                <a:ea typeface="微软雅黑" pitchFamily="34" charset="-122"/>
              </a:rPr>
              <a:t>ur</a:t>
            </a:r>
            <a:endParaRPr lang="en-US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mber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</a:t>
            </a:r>
            <a:r>
              <a:rPr lang="en-US" sz="2400" u="sng" dirty="0" err="1" smtClean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rn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)6.A.b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th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</a:t>
            </a:r>
            <a:r>
              <a:rPr lang="en-US" sz="2400" u="sng" dirty="0" err="1" smtClean="0">
                <a:latin typeface="微软雅黑" pitchFamily="34" charset="-122"/>
                <a:ea typeface="微软雅黑" pitchFamily="34" charset="-122"/>
              </a:rPr>
              <a:t>ur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154" y="564960"/>
            <a:ext cx="654858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判断每组单词画线部分的读音是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否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相同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2737" y="1348648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9648" y="1909438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7280" y="2474114"/>
            <a:ext cx="44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396" y="3017563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2600" y="3571013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08768" y="4163340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60125" y="1142974"/>
            <a:ext cx="7879074" cy="3674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1.run　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2.kid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     B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3.lunch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C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4.dinner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5.breakfast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连一连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96314" y="1331495"/>
            <a:ext cx="949407" cy="346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直接连接符 13"/>
          <p:cNvCxnSpPr/>
          <p:nvPr/>
        </p:nvCxnSpPr>
        <p:spPr>
          <a:xfrm>
            <a:off x="1828800" y="1652337"/>
            <a:ext cx="2438400" cy="5935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756611" y="1668379"/>
            <a:ext cx="2478505" cy="6978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109537" y="3088106"/>
            <a:ext cx="2141621" cy="7459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237874" y="3858127"/>
            <a:ext cx="1981200" cy="6657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703095" y="3080084"/>
            <a:ext cx="1564105" cy="14698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51307" y="1212319"/>
            <a:ext cx="51350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Mike: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1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Wu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Yifan:I'm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in London.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Mike: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2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Wu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Yifan:It's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12:00 at noon.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3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Mike:I'm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in Beijing.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4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5　 </a:t>
            </a:r>
          </a:p>
        </p:txBody>
      </p:sp>
      <p:sp>
        <p:nvSpPr>
          <p:cNvPr id="6" name="矩形 5"/>
          <p:cNvSpPr/>
          <p:nvPr/>
        </p:nvSpPr>
        <p:spPr>
          <a:xfrm>
            <a:off x="341679" y="62912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412591" y="1204298"/>
            <a:ext cx="35549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A.It's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time to watch TV.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time is it?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C.It's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8 p.m.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D.Where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are you?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E.It's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time for lunch.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65221" y="3589155"/>
            <a:ext cx="872690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32737" y="3626626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7473" y="3618605"/>
            <a:ext cx="428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7937" y="3634646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42673" y="3626625"/>
            <a:ext cx="428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30314" y="3618604"/>
            <a:ext cx="428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89</Words>
  <Application>WPS 演示</Application>
  <PresentationFormat>全屏显示(16:9)</PresentationFormat>
  <Paragraphs>41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355</cp:revision>
  <dcterms:created xsi:type="dcterms:W3CDTF">2018-11-20T01:02:00Z</dcterms:created>
  <dcterms:modified xsi:type="dcterms:W3CDTF">2020-12-08T06:08:02Z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