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2" r:id="rId5"/>
    <p:sldId id="290" r:id="rId6"/>
    <p:sldId id="293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51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32796" y="2348801"/>
            <a:ext cx="360188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Weather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7723" y="629129"/>
            <a:ext cx="217880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456" y="1499186"/>
            <a:ext cx="8692544" cy="201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79811" y="3000983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hot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13932" y="2992962"/>
            <a:ext cx="1675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cold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76402" y="3000982"/>
            <a:ext cx="1394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cool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32294" y="2992961"/>
            <a:ext cx="1267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warm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5708918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f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)2.b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)3.w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c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)4.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rt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gl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sh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654858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判断每组单词画线部分的读音是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9648" y="190943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396" y="3017563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2600" y="357101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0125" y="1142974"/>
            <a:ext cx="78790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例: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Changchun It's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cold in Changchun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Mohe1.It's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Kunming2.It's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200000"/>
              </a:lnSpc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40991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请仿照例子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说一说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yy153.jpg" descr="id:2147503133;FounderCES"/>
          <p:cNvPicPr/>
          <p:nvPr/>
        </p:nvPicPr>
        <p:blipFill>
          <a:blip r:embed="rId4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0905" y="1235241"/>
            <a:ext cx="1639390" cy="786063"/>
          </a:xfrm>
          <a:prstGeom prst="rect">
            <a:avLst/>
          </a:prstGeom>
        </p:spPr>
      </p:pic>
      <p:pic>
        <p:nvPicPr>
          <p:cNvPr id="16" name="yy154.jpg" descr="id:2147503140;FounderCES"/>
          <p:cNvPicPr/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303" y="2229853"/>
            <a:ext cx="1543139" cy="689810"/>
          </a:xfrm>
          <a:prstGeom prst="rect">
            <a:avLst/>
          </a:prstGeom>
        </p:spPr>
      </p:pic>
      <p:pic>
        <p:nvPicPr>
          <p:cNvPr id="19" name="yy155.jpg" descr="id:2147503147;FounderCES"/>
          <p:cNvPicPr/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305" y="3320716"/>
            <a:ext cx="1511053" cy="6737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476989" y="2359298"/>
            <a:ext cx="84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cold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82774" y="2351277"/>
            <a:ext cx="1675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Mohe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7621" y="3434120"/>
            <a:ext cx="105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warm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4440" y="3426099"/>
            <a:ext cx="1675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Kunming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7199" y="1495899"/>
            <a:ext cx="7879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Weihai3.It's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Hainan4.It's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066" y="871053"/>
            <a:ext cx="40991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请仿照例子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说一说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6" name="yy154.jpg" descr="id:2147503140;FounderCES"/>
          <p:cNvPicPr/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588" y="1540041"/>
            <a:ext cx="1543139" cy="689810"/>
          </a:xfrm>
          <a:prstGeom prst="rect">
            <a:avLst/>
          </a:prstGeom>
        </p:spPr>
      </p:pic>
      <p:pic>
        <p:nvPicPr>
          <p:cNvPr id="9" name="yy157.jpg" descr="id:214750316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547" y="2518607"/>
            <a:ext cx="1575222" cy="7218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12821" y="1685527"/>
            <a:ext cx="1988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cool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8606" y="1677506"/>
            <a:ext cx="1675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Weihai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3453" y="2760349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hot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90272" y="2752328"/>
            <a:ext cx="1675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Hainan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1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87</Words>
  <Application>WPS 演示</Application>
  <PresentationFormat>全屏显示(16:9)</PresentationFormat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371</cp:revision>
  <dcterms:created xsi:type="dcterms:W3CDTF">2018-11-20T01:02:00Z</dcterms:created>
  <dcterms:modified xsi:type="dcterms:W3CDTF">2020-12-09T00:55:43Z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