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92" r:id="rId4"/>
    <p:sldId id="295" r:id="rId5"/>
    <p:sldId id="294" r:id="rId6"/>
    <p:sldId id="296" r:id="rId7"/>
    <p:sldId id="297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23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232796" y="2348801"/>
            <a:ext cx="3601883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Weather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026" name="Picture 2" descr="D:\任务\小学英语\人教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288" y="1270000"/>
            <a:ext cx="5126037" cy="7513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343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4" y="1230169"/>
            <a:ext cx="5708918" cy="2935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1.snowy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2.rainy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B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3.sunny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C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4.windy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连一连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57462" y="1299411"/>
            <a:ext cx="852450" cy="288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直接连接符 13"/>
          <p:cNvCxnSpPr/>
          <p:nvPr/>
        </p:nvCxnSpPr>
        <p:spPr>
          <a:xfrm>
            <a:off x="2294021" y="1780674"/>
            <a:ext cx="1796716" cy="5935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077453" y="2510590"/>
            <a:ext cx="2029326" cy="13234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221832" y="1828800"/>
            <a:ext cx="1868905" cy="14518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189747" y="3176337"/>
            <a:ext cx="1820779" cy="8101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4" y="1230169"/>
            <a:ext cx="72008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1.It is cold.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A.Go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swimming.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2.It is windy.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B.Fly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 kite.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3.It is hot.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C.Make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 snowman.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4.It is rainy.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D.Take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your umbrella.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5.It is snowy.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E.Wear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 coat.</a:t>
            </a: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2492990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连一连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rot="16200000" flipH="1">
            <a:off x="2494548" y="1676400"/>
            <a:ext cx="2069431" cy="1892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39452" y="2181727"/>
            <a:ext cx="1620253" cy="1604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438400" y="1652337"/>
            <a:ext cx="2005263" cy="10266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679032" y="3272590"/>
            <a:ext cx="1764631" cy="481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887579" y="2727158"/>
            <a:ext cx="1572126" cy="10587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48556" y="1117875"/>
            <a:ext cx="78104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)1.—What's the weather like in Singapore?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—It's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A.cloudy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B.wind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C.rain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)2.Here's the world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weather.Today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it's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hot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sunny in Sydney.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B.and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C.on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8569" y="123635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67228" y="290526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48556" y="1117875"/>
            <a:ext cx="78104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)3.—Can I go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No,it's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too cold.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A.outside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B.inside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C.home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)4.It's windy in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Beijing.I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can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 kite.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A.run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B.go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C.fly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8569" y="123635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67228" y="290526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48556" y="1117875"/>
            <a:ext cx="7810434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)5.The boy likes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days because he can make snowballs.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A.rainy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B.snowy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C.windy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8569" y="123635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49</Words>
  <Application>WPS 演示</Application>
  <PresentationFormat>全屏显示(16:9)</PresentationFormat>
  <Paragraphs>36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384</cp:revision>
  <dcterms:created xsi:type="dcterms:W3CDTF">2018-11-20T01:02:00Z</dcterms:created>
  <dcterms:modified xsi:type="dcterms:W3CDTF">2020-12-09T01:17:23Z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