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2"/>
    <p:sldId id="291" r:id="rId3"/>
    <p:sldId id="292" r:id="rId4"/>
    <p:sldId id="294" r:id="rId5"/>
    <p:sldId id="295" r:id="rId6"/>
    <p:sldId id="271" r:id="rId7"/>
  </p:sldIdLst>
  <p:sldSz cx="9144000" cy="5143500" type="screen16x9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59" d="100"/>
          <a:sy n="59" d="100"/>
        </p:scale>
        <p:origin x="-84" y="-1230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024248" y="2284633"/>
            <a:ext cx="4217053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4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At the farm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026" name="Picture 2" descr="D:\任务\小学英语\人教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65288" y="1270000"/>
            <a:ext cx="5126037" cy="75130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6711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A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012723" y="1230169"/>
            <a:ext cx="7505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1.onion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2.tomato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	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　　　　　　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1620838" algn="l"/>
                <a:tab pos="1797050" algn="l"/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3.is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　　　 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4.this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　　 	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  <a:tab pos="5470525" algn="l"/>
                <a:tab pos="5919788" algn="l"/>
                <a:tab pos="6015038" algn="l"/>
                <a:tab pos="6096000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5.carrot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6.potato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	 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　　 </a:t>
            </a:r>
          </a:p>
        </p:txBody>
      </p:sp>
      <p:sp>
        <p:nvSpPr>
          <p:cNvPr id="6" name="矩形 5"/>
          <p:cNvSpPr/>
          <p:nvPr/>
        </p:nvSpPr>
        <p:spPr>
          <a:xfrm>
            <a:off x="903154" y="564960"/>
            <a:ext cx="3951723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写出下列单词的复数形式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15053" y="1316564"/>
            <a:ext cx="12298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onions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51227" y="1315880"/>
            <a:ext cx="16551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tomatoes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34584" y="1864514"/>
            <a:ext cx="10048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are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17333" y="1862531"/>
            <a:ext cx="10230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these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311169" y="2415982"/>
            <a:ext cx="12620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carrots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59695" y="2359835"/>
            <a:ext cx="15586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potatoes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0" grpId="0"/>
      <p:bldP spid="11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012724" y="1230169"/>
            <a:ext cx="72810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)1.A.these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B.those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C.are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)2.A.onion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B.carrot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C.dog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)3.A.duck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B.dog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C.red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)4.A.tomato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B.potato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C.horse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3154" y="564960"/>
            <a:ext cx="403187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读一读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选出不同类的一项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32737" y="1348648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9648" y="1909438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37280" y="2474114"/>
            <a:ext cx="443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31396" y="3017563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012724" y="1230169"/>
            <a:ext cx="7281044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A. 　         B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 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C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 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D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 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E.</a:t>
            </a:r>
          </a:p>
          <a:p>
            <a:pPr>
              <a:lnSpc>
                <a:spcPct val="150000"/>
              </a:lnSpc>
              <a:spcBef>
                <a:spcPts val="1200"/>
              </a:spcBef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)1.I like tomatoes.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)2.I like potatoes.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)3.I will try carrots.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)4.I love to eat green beans.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)5.But onions make me cry.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3154" y="564960"/>
            <a:ext cx="2178802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选一选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13" name="sc88.jpg" descr="id:2147505061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97972" y="1243062"/>
            <a:ext cx="976260" cy="633863"/>
          </a:xfrm>
          <a:prstGeom prst="rect">
            <a:avLst/>
          </a:prstGeom>
        </p:spPr>
      </p:pic>
      <p:pic>
        <p:nvPicPr>
          <p:cNvPr id="14" name="sc91.jpg" descr="id:2147505068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30556" y="1031544"/>
            <a:ext cx="772573" cy="840714"/>
          </a:xfrm>
          <a:prstGeom prst="rect">
            <a:avLst/>
          </a:prstGeom>
        </p:spPr>
      </p:pic>
      <p:pic>
        <p:nvPicPr>
          <p:cNvPr id="15" name="sc74.jpg" descr="id:2147505075;FounderCES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63452" y="1251284"/>
            <a:ext cx="532942" cy="618160"/>
          </a:xfrm>
          <a:prstGeom prst="rect">
            <a:avLst/>
          </a:prstGeom>
        </p:spPr>
      </p:pic>
      <p:pic>
        <p:nvPicPr>
          <p:cNvPr id="17" name="sc74.jpg" descr="id:2147505075;FounderCES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97114" y="1243262"/>
            <a:ext cx="532942" cy="618160"/>
          </a:xfrm>
          <a:prstGeom prst="rect">
            <a:avLst/>
          </a:prstGeom>
        </p:spPr>
      </p:pic>
      <p:pic>
        <p:nvPicPr>
          <p:cNvPr id="19" name="sc86.jpg" descr="id:2147505089;FounderCES"/>
          <p:cNvPicPr/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57453" y="1271388"/>
            <a:ext cx="743338" cy="694865"/>
          </a:xfrm>
          <a:prstGeom prst="rect">
            <a:avLst/>
          </a:prstGeom>
        </p:spPr>
      </p:pic>
      <p:pic>
        <p:nvPicPr>
          <p:cNvPr id="20" name="sc29.jpg" descr="id:2147505096;FounderCES"/>
          <p:cNvPicPr/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72375" y="1326828"/>
            <a:ext cx="840149" cy="52406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332737" y="2070538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39648" y="2631328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337280" y="3196004"/>
            <a:ext cx="443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331396" y="3739453"/>
            <a:ext cx="360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32600" y="4292903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21" grpId="0"/>
      <p:bldP spid="22" grpId="0"/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637</TotalTime>
  <Words>55</Words>
  <Application>WPS 演示</Application>
  <PresentationFormat>全屏显示(16:9)</PresentationFormat>
  <Paragraphs>37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381</cp:revision>
  <dcterms:created xsi:type="dcterms:W3CDTF">2018-11-20T01:02:00Z</dcterms:created>
  <dcterms:modified xsi:type="dcterms:W3CDTF">2020-12-09T01:39:05Z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