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0" r:id="rId5"/>
    <p:sldId id="287" r:id="rId6"/>
    <p:sldId id="294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-102" y="-175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313006" y="2364843"/>
            <a:ext cx="37978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school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026" name="Picture 2" descr="D:\任务\小学英语\人教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288" y="1270000"/>
            <a:ext cx="5126037" cy="7513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342463"/>
            <a:ext cx="8937523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)1.A.floor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B.library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C.teachers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’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office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)2.A.first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B.three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C.second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)3.A.play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B.read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C.book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4.A.teacher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B.homework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C.student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639" y="629128"/>
            <a:ext cx="402546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1053" y="150906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4" y="203777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6" y="2602449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5755" y="314590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60125" y="1142974"/>
            <a:ext cx="78790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1.He is in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(teacher) office.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2.There are two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(library) in the city.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3.How many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(student) are there in your class?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4.Sarah is on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(one) floor.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5.Hello,Miss Li!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(here) my homework. </a:t>
            </a: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用所给词的适当形式填空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47304" y="1225487"/>
            <a:ext cx="1584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teachers'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3967" y="1764985"/>
            <a:ext cx="1434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libraries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91157" y="2356456"/>
            <a:ext cx="1835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students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15337" y="3441385"/>
            <a:ext cx="813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first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06262" y="3962754"/>
            <a:ext cx="1133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Here's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4022" y="1164193"/>
            <a:ext cx="643450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)1.The library is on the first floor.</a:t>
            </a:r>
            <a:b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)2.The music room is next to the hall.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5698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判断句子与图片是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相符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0453" y="1185240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8614" y="163321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9" name="R4.EPS" descr="id:214750018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4392" y="2410434"/>
            <a:ext cx="3251798" cy="245032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4021" y="1164193"/>
            <a:ext cx="709223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)3.The teachers' office is on the third floor.</a:t>
            </a:r>
            <a:b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)4.Class 1,Grade 3 is next to the art room.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5698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判断句子与图片是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相符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6495" y="115315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4656" y="166529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" name="R5.EPS" descr="id:214750019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7661" y="2044489"/>
            <a:ext cx="3594382" cy="303484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89</Words>
  <Application>WPS 演示</Application>
  <PresentationFormat>全屏显示(16:9)</PresentationFormat>
  <Paragraphs>33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342</cp:revision>
  <dcterms:created xsi:type="dcterms:W3CDTF">2018-11-20T01:02:00Z</dcterms:created>
  <dcterms:modified xsi:type="dcterms:W3CDTF">2020-12-08T05:45:21Z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