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91" r:id="rId3"/>
    <p:sldId id="292" r:id="rId4"/>
    <p:sldId id="297" r:id="rId5"/>
    <p:sldId id="301" r:id="rId6"/>
    <p:sldId id="294" r:id="rId7"/>
    <p:sldId id="299" r:id="rId8"/>
    <p:sldId id="300" r:id="rId9"/>
    <p:sldId id="298" r:id="rId10"/>
    <p:sldId id="302" r:id="rId11"/>
    <p:sldId id="271" r:id="rId12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24248" y="2284633"/>
            <a:ext cx="421705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clothes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6063" y="1422674"/>
            <a:ext cx="8357937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3.Is this your dress?(Yes)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 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				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4.—Whose hat is this?(Chen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Jie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  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				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944" y="757465"/>
            <a:ext cx="37176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根据括号提示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39944" y="2038994"/>
            <a:ext cx="1509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Yes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it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80050" y="3137875"/>
            <a:ext cx="2428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 is Chen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Jie's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3" y="1230169"/>
            <a:ext cx="813127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　—Is this your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No,it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  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John's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This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Mike's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sh175.jpg" descr="id:214750736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6689" y="1260519"/>
            <a:ext cx="817121" cy="744744"/>
          </a:xfrm>
          <a:prstGeom prst="rect">
            <a:avLst/>
          </a:prstGeom>
        </p:spPr>
      </p:pic>
      <p:pic>
        <p:nvPicPr>
          <p:cNvPr id="14" name="sh152.jpg" descr="id:2147507374;FounderCES"/>
          <p:cNvPicPr/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7073" y="2802251"/>
            <a:ext cx="867159" cy="598676"/>
          </a:xfrm>
          <a:prstGeom prst="rect">
            <a:avLst/>
          </a:prstGeom>
        </p:spPr>
      </p:pic>
      <p:pic>
        <p:nvPicPr>
          <p:cNvPr id="17" name="sh202.jpg" descr="id:2147507381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5389" y="3561347"/>
            <a:ext cx="876969" cy="78606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55860" y="1445437"/>
            <a:ext cx="1002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dress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90702" y="2175349"/>
            <a:ext cx="830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isn't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670" y="2881206"/>
            <a:ext cx="931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04450" y="2937349"/>
            <a:ext cx="1157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shorts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66050" y="3627165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0808" y="3587056"/>
            <a:ext cx="1099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jacket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0" grpId="0"/>
      <p:bldP spid="22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52303" y="1101835"/>
            <a:ext cx="813127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Whose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these?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Wu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Yifan's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hat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—It's Sarah's. </a:t>
            </a:r>
          </a:p>
        </p:txBody>
      </p:sp>
      <p:sp>
        <p:nvSpPr>
          <p:cNvPr id="6" name="矩形 5"/>
          <p:cNvSpPr/>
          <p:nvPr/>
        </p:nvSpPr>
        <p:spPr>
          <a:xfrm>
            <a:off x="742734" y="548920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sh228.jpg" descr="id:2147507388;FounderCES"/>
          <p:cNvPicPr/>
          <p:nvPr/>
        </p:nvPicPr>
        <p:blipFill>
          <a:blip r:embed="rId4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9499" y="1223778"/>
            <a:ext cx="1483170" cy="575727"/>
          </a:xfrm>
          <a:prstGeom prst="rect">
            <a:avLst/>
          </a:prstGeom>
        </p:spPr>
      </p:pic>
      <p:pic>
        <p:nvPicPr>
          <p:cNvPr id="10" name="sh172.jpg" descr="id:2147507395;FounderCES"/>
          <p:cNvPicPr/>
          <p:nvPr/>
        </p:nvPicPr>
        <p:blipFill>
          <a:blip r:embed="rId5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0093" y="2687998"/>
            <a:ext cx="993299" cy="6962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52112" y="1317101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socks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99841" y="2030971"/>
            <a:ext cx="1330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They're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48426" y="2800996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Whose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95904" y="2809013"/>
            <a:ext cx="755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6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3" y="1358510"/>
            <a:ext cx="8131277" cy="145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6.          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these your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—Yes,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805595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1" name="sh158.jpg" descr="id:2147507402;FounderCES"/>
          <p:cNvPicPr/>
          <p:nvPr/>
        </p:nvPicPr>
        <p:blipFill>
          <a:blip r:embed="rId4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1512" y="1454803"/>
            <a:ext cx="611877" cy="82317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89521" y="1533669"/>
            <a:ext cx="1043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pants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7062" y="2295665"/>
            <a:ext cx="1444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they are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6063" y="1230169"/>
            <a:ext cx="83579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)1.Where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my new socks?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)2.—What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colour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 your dress?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It's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A.big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B.long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C.yellow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94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191" y="134864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8734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14399" y="1085791"/>
            <a:ext cx="835793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)3.—Are these Peter's shorts?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Yes,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B.they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C.them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hat is this?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It's Sarah's.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A.Whose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B.Who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C.Where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1280" y="420582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2527" y="120427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3112" y="2891209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6063" y="1310381"/>
            <a:ext cx="83579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)5.—Is this your shirt?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No,it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isn't.It's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A.Mike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B.Mike's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C.Mike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and Jack</a:t>
            </a:r>
          </a:p>
        </p:txBody>
      </p:sp>
      <p:sp>
        <p:nvSpPr>
          <p:cNvPr id="6" name="矩形 5"/>
          <p:cNvSpPr/>
          <p:nvPr/>
        </p:nvSpPr>
        <p:spPr>
          <a:xfrm>
            <a:off x="822944" y="645172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191" y="142886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6063" y="1454759"/>
            <a:ext cx="83579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1.—Are those your socks?(No)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 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					</a:t>
            </a: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2.What is it?(sweater)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 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				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944" y="789550"/>
            <a:ext cx="37176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根据括号提示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63481" y="2055037"/>
            <a:ext cx="2577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they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aren't.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55460" y="3186002"/>
            <a:ext cx="2380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 is a sweater.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137</Words>
  <Application>WPS 演示</Application>
  <PresentationFormat>全屏显示(16:9)</PresentationFormat>
  <Paragraphs>63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411</cp:revision>
  <dcterms:created xsi:type="dcterms:W3CDTF">2018-11-20T01:02:00Z</dcterms:created>
  <dcterms:modified xsi:type="dcterms:W3CDTF">2020-12-09T06:51:21Z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