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303" r:id="rId5"/>
    <p:sldId id="309" r:id="rId6"/>
    <p:sldId id="308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145968" y="2286996"/>
            <a:ext cx="482600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5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Dinner's ready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805492" y="1298017"/>
            <a:ext cx="858360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)1.dinner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A.would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B.breakfast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C.use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)2.knife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A.spoon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B.beef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C.vegetable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)3.soup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A.chopsticks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B.noodles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C.fork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)4.beef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A.juice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B.pork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C.rice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)5.pass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A.use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C.noodles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425949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选出与所给单词同类的一项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084446" y="139188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99124" y="194806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19550" y="250581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39974" y="3050997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03838" y="3601288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" grpId="0"/>
      <p:bldP spid="21" grpId="0"/>
      <p:bldP spid="22" grpId="0"/>
      <p:bldP spid="19" grpId="0"/>
      <p:bldP spid="20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166042"/>
            <a:ext cx="79802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)1.Help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to some chicken.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A.you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B.your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C.yourself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Would you like some water?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A.Yes,I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do.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B.Yes,please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C.No,I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don't.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25848" y="124105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0858" y="244925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166042"/>
            <a:ext cx="79802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)3.Give me a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of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rice.I'm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hungry.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A.bag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B.bowl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C.spoon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)4.He ate soup with a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A.spoon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B.knife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C.fork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)5.Can you use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A.chopstick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B.chopsticks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C.chopstickes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25848" y="124105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0858" y="244925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3575" y="3478347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9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166042"/>
            <a:ext cx="79802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cut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vegetables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 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pass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me the spoon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 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use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fork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 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use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chopsticks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 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pass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me the bowl</a:t>
            </a:r>
          </a:p>
          <a:p>
            <a:pPr>
              <a:lnSpc>
                <a:spcPct val="20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5317481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判断下列图片与短语是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(T)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否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(F)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一致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06995" y="1344747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0858" y="2128743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sh423.jpg" descr="id:2147508083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4651" y="1370683"/>
            <a:ext cx="913787" cy="641640"/>
          </a:xfrm>
          <a:prstGeom prst="rect">
            <a:avLst/>
          </a:prstGeom>
        </p:spPr>
      </p:pic>
      <p:pic>
        <p:nvPicPr>
          <p:cNvPr id="10" name="sh564.jpg" descr="id:2147508090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8066" y="2176419"/>
            <a:ext cx="1074982" cy="464221"/>
          </a:xfrm>
          <a:prstGeom prst="rect">
            <a:avLst/>
          </a:prstGeom>
        </p:spPr>
      </p:pic>
      <p:pic>
        <p:nvPicPr>
          <p:cNvPr id="11" name="sh323a.jpg" descr="id:2147508097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1037" y="2923884"/>
            <a:ext cx="956703" cy="401418"/>
          </a:xfrm>
          <a:prstGeom prst="rect">
            <a:avLst/>
          </a:prstGeom>
        </p:spPr>
      </p:pic>
      <p:pic>
        <p:nvPicPr>
          <p:cNvPr id="13" name="sh333.jpg" descr="id:2147508104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1762" y="3622361"/>
            <a:ext cx="711247" cy="618089"/>
          </a:xfrm>
          <a:prstGeom prst="rect">
            <a:avLst/>
          </a:prstGeom>
        </p:spPr>
      </p:pic>
      <p:pic>
        <p:nvPicPr>
          <p:cNvPr id="14" name="sh387.jpg" descr="id:2147508111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4011" y="4366765"/>
            <a:ext cx="790274" cy="56418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89712" y="2882887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91282" y="3666883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73999" y="4347185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9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66</Words>
  <Application>Microsoft Office PowerPoint</Application>
  <PresentationFormat>全屏显示(16:9)</PresentationFormat>
  <Paragraphs>45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346</cp:revision>
  <dcterms:created xsi:type="dcterms:W3CDTF">2018-11-20T01:02:00Z</dcterms:created>
  <dcterms:modified xsi:type="dcterms:W3CDTF">2020-06-23T02:59:30Z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