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87" r:id="rId5"/>
    <p:sldId id="294" r:id="rId6"/>
    <p:sldId id="288" r:id="rId7"/>
    <p:sldId id="295" r:id="rId8"/>
    <p:sldId id="296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28445" y="2305849"/>
            <a:ext cx="471436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classroom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)1.A.wall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B.floor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C.clean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)2.A.door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B.window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C.classroom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)3.A.Let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B.near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C.under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)4.A.black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B.light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C.green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5.A.computer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B.picture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C.TV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9451" y="125886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3194" y="180994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8445" y="234015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334" y="287136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78198" y="34385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w407.jpg" descr="id:214750157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9220" y="3216119"/>
            <a:ext cx="1112062" cy="1016516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05267"/>
            <a:ext cx="8113442" cy="3628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)1.The wall is white and yellow.	 </a:t>
            </a:r>
          </a:p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)2.Let me clean the windows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)3.We have a new classroom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50000"/>
              </a:lnSpc>
            </a:pP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375" y="334913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判断对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错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(✕)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3901" y="1466672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958" y="2366127"/>
            <a:ext cx="401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4326" y="3305521"/>
            <a:ext cx="401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jz35.jpg" descr="id:214750155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6520" y="1220769"/>
            <a:ext cx="1054734" cy="837542"/>
          </a:xfrm>
          <a:prstGeom prst="rect">
            <a:avLst/>
          </a:prstGeom>
        </p:spPr>
      </p:pic>
      <p:pic>
        <p:nvPicPr>
          <p:cNvPr id="15" name="rw400.jpg" descr="id:2147501564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4153" y="2178049"/>
            <a:ext cx="928427" cy="87296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05267"/>
            <a:ext cx="8113442" cy="178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)4.That is a teacher's desk.	 </a:t>
            </a:r>
          </a:p>
          <a:p>
            <a:pPr>
              <a:lnSpc>
                <a:spcPct val="2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)5.The ball is near the door.	</a:t>
            </a:r>
          </a:p>
        </p:txBody>
      </p:sp>
      <p:sp>
        <p:nvSpPr>
          <p:cNvPr id="6" name="矩形 5"/>
          <p:cNvSpPr/>
          <p:nvPr/>
        </p:nvSpPr>
        <p:spPr>
          <a:xfrm>
            <a:off x="681375" y="457461"/>
            <a:ext cx="27318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判断对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√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错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(✕)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3901" y="1466672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958" y="2366127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sh260.jpg" descr="id:214750157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079" y="1171134"/>
            <a:ext cx="867710" cy="847050"/>
          </a:xfrm>
          <a:prstGeom prst="rect">
            <a:avLst/>
          </a:prstGeom>
        </p:spPr>
      </p:pic>
      <p:pic>
        <p:nvPicPr>
          <p:cNvPr id="17" name="rw143.jpg" descr="id:214750158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9524" y="2082896"/>
            <a:ext cx="831125" cy="105623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2" y="1470022"/>
            <a:ext cx="8057050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当你想让大家一起打扫教室时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me clean the classroom.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B.Let's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clean the blackboard.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clean the classroom.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6291" y="159259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70133" y="800718"/>
            <a:ext cx="8057050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你看到新教室很大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so beautiful!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so big!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so small!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当你把朋友迈克介绍给萨拉时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A.Mike,this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my friend Sarah.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B.Sarah,nice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to meet you.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C.Sarah,this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my friend Mike.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549" y="163922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2278" y="86672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72703" y="309302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70133" y="800718"/>
            <a:ext cx="8057050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你想帮助别人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 help you.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help me.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me help you.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你想知道书包里有什么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in the classroom?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in the schoolbag?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in the schoolbag?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549" y="19220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2278" y="86672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3276" y="309302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75</Words>
  <Application>Microsoft Office PowerPoint</Application>
  <PresentationFormat>全屏显示(16:9)</PresentationFormat>
  <Paragraphs>56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327</cp:revision>
  <dcterms:created xsi:type="dcterms:W3CDTF">2018-11-20T01:02:00Z</dcterms:created>
  <dcterms:modified xsi:type="dcterms:W3CDTF">2020-06-22T07:56:49Z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