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87" r:id="rId5"/>
    <p:sldId id="300" r:id="rId6"/>
    <p:sldId id="301" r:id="rId7"/>
    <p:sldId id="297" r:id="rId8"/>
    <p:sldId id="30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94610" y="2305849"/>
            <a:ext cx="471436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schoolbag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964" y="3458570"/>
            <a:ext cx="6139893" cy="171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7568" y="1702029"/>
            <a:ext cx="5959607" cy="178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60483" y="466888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给图片选择对应的单词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42387" y="299339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2830" y="296944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6247" y="298117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4977" y="46818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5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989" y="1150219"/>
            <a:ext cx="8044353" cy="4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4393254" y="468183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76098" y="468183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78291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your schoolbag?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 is blue.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B.What's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colour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)2.I have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candies.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316" y="133469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665" y="2978870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218388"/>
            <a:ext cx="78291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Where is my ruler?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Here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C.you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)4.I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keys.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A.lost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B.loses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316" y="133469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665" y="2978870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3" y="1454058"/>
            <a:ext cx="78291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have a notebook and two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A.pen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B.ruler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C.pencils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9316" y="157036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2" y="1218388"/>
            <a:ext cx="820622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晚上睡觉前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你会对妈妈说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evening.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night.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当老师想让同学们拿出课本时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老师会说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A.Put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your books.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out your books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当你有一些糖时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A.I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have some candy.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B.I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have some candies.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609" y="13158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3518" y="237555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13370" y="353662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3822" y="1218388"/>
            <a:ext cx="820622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你想询问好朋友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Jim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书包里有什么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your schoolbag?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your schoolbag?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当你想询问妈妈新买的裙子的颜色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你会说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colour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your dress?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your dress?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6789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情境选择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609" y="13158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238" y="295058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61</Words>
  <Application>Microsoft Office PowerPoint</Application>
  <PresentationFormat>全屏显示(16:9)</PresentationFormat>
  <Paragraphs>51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332</cp:revision>
  <dcterms:created xsi:type="dcterms:W3CDTF">2018-11-20T01:02:00Z</dcterms:created>
  <dcterms:modified xsi:type="dcterms:W3CDTF">2020-06-23T01:00:07Z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