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3" r:id="rId5"/>
    <p:sldId id="308" r:id="rId6"/>
    <p:sldId id="307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45968" y="2286996"/>
            <a:ext cx="482600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Dinner's ready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946895" y="1835345"/>
            <a:ext cx="6445482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 have some fish and chicken for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2.Do you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like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3.I want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4.There is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5.I‘d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like some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16323" y="185379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14423" y="241940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66824" y="298658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75784" y="3512911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96209" y="408205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4663" y="1154783"/>
            <a:ext cx="74850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sp29.jpg" descr="id:214750751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3981" y="1743839"/>
            <a:ext cx="1388582" cy="678849"/>
          </a:xfrm>
          <a:prstGeom prst="rect">
            <a:avLst/>
          </a:prstGeom>
        </p:spPr>
      </p:pic>
      <p:pic>
        <p:nvPicPr>
          <p:cNvPr id="31" name="sc57.jpg" descr="id:2147507521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353" y="2359502"/>
            <a:ext cx="809560" cy="620849"/>
          </a:xfrm>
          <a:prstGeom prst="rect">
            <a:avLst/>
          </a:prstGeom>
        </p:spPr>
      </p:pic>
      <p:pic>
        <p:nvPicPr>
          <p:cNvPr id="32" name="sp165.jpg" descr="id:2147507528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3141" y="2900765"/>
            <a:ext cx="624212" cy="764239"/>
          </a:xfrm>
          <a:prstGeom prst="rect">
            <a:avLst/>
          </a:prstGeom>
        </p:spPr>
      </p:pic>
      <p:pic>
        <p:nvPicPr>
          <p:cNvPr id="33" name="sp30.jpg" descr="id:2147507535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095" y="3608702"/>
            <a:ext cx="826073" cy="625974"/>
          </a:xfrm>
          <a:prstGeom prst="rect">
            <a:avLst/>
          </a:prstGeom>
        </p:spPr>
      </p:pic>
      <p:pic>
        <p:nvPicPr>
          <p:cNvPr id="34" name="sp154.jpg" descr="id:2147507542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270" y="4286311"/>
            <a:ext cx="736410" cy="48365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1" grpId="0"/>
      <p:bldP spid="22" grpId="0"/>
      <p:bldP spid="19" grpId="0"/>
      <p:bldP spid="20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like some water.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A.I'm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C.I'd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)2.They are five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A.Yuan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B.yuans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C.yuan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)3.I'd like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A.beef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beef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bread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4148" y="346892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)4.There is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A.chicken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B.chickens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C.hen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)5.There is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and beef.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A.fish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B.fishes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C.sheep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4176" y="1324269"/>
            <a:ext cx="4789824" cy="192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258739" y="836104"/>
            <a:ext cx="439810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Mike: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Mum:What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would you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like,honey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Mike: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Mum: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John:Some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rice and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fish,please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Mike:Can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I have some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juice,please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Mum:Sure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66595" y="382047"/>
            <a:ext cx="7416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0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Ⅲ.Mike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John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回家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看见妈妈正在准备做饭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猜猜他们说什么吧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92875" y="274934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7831" y="268492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95399" y="267706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66</Words>
  <Application>Microsoft Office PowerPoint</Application>
  <PresentationFormat>全屏显示(16:9)</PresentationFormat>
  <Paragraphs>44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344</cp:revision>
  <dcterms:created xsi:type="dcterms:W3CDTF">2018-11-20T01:02:00Z</dcterms:created>
  <dcterms:modified xsi:type="dcterms:W3CDTF">2020-06-23T02:45:03Z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