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303" r:id="rId5"/>
    <p:sldId id="287" r:id="rId6"/>
    <p:sldId id="300" r:id="rId7"/>
    <p:sldId id="304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470818" y="2305849"/>
            <a:ext cx="4070152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3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friends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1481" y="1166042"/>
            <a:ext cx="5305107" cy="39703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)1.My friend is tall and strong.</a:t>
            </a:r>
          </a:p>
          <a:p>
            <a:pPr lvl="0">
              <a:lnSpc>
                <a:spcPct val="150000"/>
              </a:lnSpc>
            </a:pP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A. 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)2.She is my Chinese friend.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A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 	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B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50000"/>
              </a:lnSpc>
            </a:pP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3724096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读句子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选择正确的图片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225848" y="124105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83966" y="290959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rw24.jpg" descr="id:2147503848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7701" y="1726456"/>
            <a:ext cx="878875" cy="1190751"/>
          </a:xfrm>
          <a:prstGeom prst="rect">
            <a:avLst/>
          </a:prstGeom>
        </p:spPr>
      </p:pic>
      <p:pic>
        <p:nvPicPr>
          <p:cNvPr id="25" name="rw100.jpg" descr="id:2147503855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1514" y="1701590"/>
            <a:ext cx="734131" cy="1399014"/>
          </a:xfrm>
          <a:prstGeom prst="rect">
            <a:avLst/>
          </a:prstGeom>
        </p:spPr>
      </p:pic>
      <p:pic>
        <p:nvPicPr>
          <p:cNvPr id="26" name="rw363.jpg" descr="id:2147503862;FounderCES"/>
          <p:cNvPicPr/>
          <p:nvPr/>
        </p:nvPicPr>
        <p:blipFill>
          <a:blip r:embed="rId6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5083" y="3746627"/>
            <a:ext cx="826978" cy="1193018"/>
          </a:xfrm>
          <a:prstGeom prst="rect">
            <a:avLst/>
          </a:prstGeom>
        </p:spPr>
      </p:pic>
      <p:pic>
        <p:nvPicPr>
          <p:cNvPr id="27" name="rw329.jpg" descr="id:2147503869;FounderCES"/>
          <p:cNvPicPr/>
          <p:nvPr/>
        </p:nvPicPr>
        <p:blipFill>
          <a:blip r:embed="rId7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0041" y="3678365"/>
            <a:ext cx="892253" cy="122565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71481" y="1166042"/>
            <a:ext cx="604779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)3.My brother is quiet.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A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 	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B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50000"/>
              </a:lnSpc>
            </a:pP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3724096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读句子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选择正确的图片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225848" y="124105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rw185.jpg" descr="id:2147503876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2142" y="2037207"/>
            <a:ext cx="1124759" cy="1158479"/>
          </a:xfrm>
          <a:prstGeom prst="rect">
            <a:avLst/>
          </a:prstGeom>
        </p:spPr>
      </p:pic>
      <p:pic>
        <p:nvPicPr>
          <p:cNvPr id="14" name="rw328.jpg" descr="id:2147503883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5695" y="2023394"/>
            <a:ext cx="919582" cy="1142476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39811" y="1981958"/>
            <a:ext cx="7829154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1.I have a short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pencil.He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has a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one.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2.Zhang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Hua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is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tall.I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am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3.Amy has a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pen and Mike has a white one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4.I like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apples.Sam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likes small apples.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5.My brother is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.I am thin.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6789" y="627143"/>
            <a:ext cx="648767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从方框中选择合适的单词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将序号填在横线上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61827" y="2013426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65704" y="2535810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498" y="1338852"/>
            <a:ext cx="74945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3087267" y="3150124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46158" y="3670169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05189" y="423734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3823" y="1218388"/>
            <a:ext cx="782915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)1.It's a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tree.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A.tall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B.high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C.low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that man?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He's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Mr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Wang.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A.Who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B.Whose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C.Who's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6789" y="627143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69316" y="1334697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6958" y="240383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3823" y="1218388"/>
            <a:ext cx="78291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What's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name?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name is Mike.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A.her;Her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B.his;His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C.your;Your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6789" y="627143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69316" y="1334697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</TotalTime>
  <Words>76</Words>
  <Application>Microsoft Office PowerPoint</Application>
  <PresentationFormat>全屏显示(16:9)</PresentationFormat>
  <Paragraphs>44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336</cp:revision>
  <dcterms:created xsi:type="dcterms:W3CDTF">2018-11-20T01:02:00Z</dcterms:created>
  <dcterms:modified xsi:type="dcterms:W3CDTF">2020-06-23T01:37:52Z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