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4" r:id="rId4"/>
    <p:sldId id="287" r:id="rId5"/>
    <p:sldId id="288" r:id="rId6"/>
    <p:sldId id="293" r:id="rId7"/>
    <p:sldId id="289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128445" y="2305849"/>
            <a:ext cx="4714367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1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My classroom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)1.d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ke	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)2.n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me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ce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)3.h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pple	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)4.c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te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5009705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判断画线部分读音是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(T)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否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(F)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相同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9451" y="1258866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51940" y="1215047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46725" y="1812250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53080" y="1777856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0644" y="2126685"/>
            <a:ext cx="6759020" cy="3016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907304"/>
            <a:ext cx="8113442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A.blackboard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B.light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C.window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D.door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E.picture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F.classroom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1375" y="334913"/>
            <a:ext cx="36439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给图片选择对应的单词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21423" y="326719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2900" y="3252247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35424" y="3233394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4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885287" y="4681835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46764" y="4666891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99288" y="4648038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85292" y="1470022"/>
            <a:ext cx="80570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me,may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I use your pen?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Sure,here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you are.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A.Excuse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B.Sorry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C.Help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)2.Tom and Mike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 new teacher.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A.has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B.have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C.are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2708" y="83322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86291" y="1592593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80470" y="3197428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13572" y="1238457"/>
            <a:ext cx="805705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in the box?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A.Where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B.What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C.What's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 your book?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It's on the desk.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A.What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B.Where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C.What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colour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go and have a look.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A.Let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B.Let's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C.Let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0988" y="601661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5717" y="133806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08750" y="2415003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48028" y="4056838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0" y="1388072"/>
            <a:ext cx="56421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)1.What's in the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classroom?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)2.Where's the picture?	</a:t>
            </a: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)3.Where's my ball?	</a:t>
            </a: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)4.Where are the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students?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)5.Who's your teacher?	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315" y="645998"/>
            <a:ext cx="272061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Ⅳ.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根据问句选答语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6112" y="1494331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7997" y="204811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4899" y="2601898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252" y="3144743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941217" y="1436777"/>
            <a:ext cx="420278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A.They're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in the classroom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B.It's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under the chair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C.It's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on the wall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D.There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is a clock in it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E.Mr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Zhang.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3531" y="3693068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101</Words>
  <Application>Microsoft Office PowerPoint</Application>
  <PresentationFormat>全屏显示(16:9)</PresentationFormat>
  <Paragraphs>56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313</cp:revision>
  <dcterms:created xsi:type="dcterms:W3CDTF">2018-11-20T01:02:00Z</dcterms:created>
  <dcterms:modified xsi:type="dcterms:W3CDTF">2020-06-22T05:40:31Z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