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291" r:id="rId3"/>
    <p:sldId id="284" r:id="rId4"/>
    <p:sldId id="313" r:id="rId5"/>
    <p:sldId id="310" r:id="rId6"/>
    <p:sldId id="303" r:id="rId7"/>
    <p:sldId id="271" r:id="rId8"/>
  </p:sldIdLst>
  <p:sldSz cx="9144000" cy="5143500" type="screen16x9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-102" y="-372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1941518" y="2286996"/>
            <a:ext cx="5226111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6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Meet my family!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4" name="图片 13" descr="图片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68130" y="1168825"/>
            <a:ext cx="7034203" cy="1097189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7753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</a:t>
            </a:r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B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748932" y="1173182"/>
            <a:ext cx="805570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)1.How many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are there in your family?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A.peoples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B.people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C.peoplees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)2.What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your uncle?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A.is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B.are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C.does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)3.This little girl is my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A.baby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brother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B.brother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C.baby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sister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690801" y="508962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1051990" y="1269332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44136" y="2373838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064561" y="3459492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6" grpId="0"/>
      <p:bldP spid="22" grpId="0"/>
      <p:bldP spid="19" grpId="0"/>
      <p:bldP spid="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748932" y="1173182"/>
            <a:ext cx="805570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)4.His uncle is a bus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A.drive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B.driver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C.driving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)5.Kitty's mum is a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.She can cook delicious food.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A.cooker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B.cook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C.cooking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690801" y="508962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1051990" y="1241052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44136" y="2364411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6" grpId="0"/>
      <p:bldP spid="22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824346" y="2207953"/>
            <a:ext cx="6999902" cy="2935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)1.My aunt is a driver.</a:t>
            </a:r>
          </a:p>
          <a:p>
            <a:pPr>
              <a:lnSpc>
                <a:spcPct val="20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)2.My aunt is a nurse.</a:t>
            </a:r>
          </a:p>
          <a:p>
            <a:pPr>
              <a:lnSpc>
                <a:spcPct val="20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)3.My grandpa is a farmer.</a:t>
            </a:r>
          </a:p>
          <a:p>
            <a:pPr>
              <a:lnSpc>
                <a:spcPct val="20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)4.My cousin is a doctor.</a:t>
            </a:r>
          </a:p>
        </p:txBody>
      </p:sp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860483" y="466888"/>
            <a:ext cx="272061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选择合适的图片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1108552" y="2409974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62989" y="3156262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78657" y="1221705"/>
            <a:ext cx="7810359" cy="116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1128976" y="3935547"/>
            <a:ext cx="428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83413" y="4681835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6" grpId="0"/>
      <p:bldP spid="22" grpId="0"/>
      <p:bldP spid="19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659876" y="1166043"/>
            <a:ext cx="798028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1.What‘s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your father?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A.Yes,she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is.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2.How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many people are 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B.He's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seventy.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there in your family?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)3.Is your aunt a doctor?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C.He's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a driver.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)4.How old is your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grandpa?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D.Four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)5.Welcome!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E.Thank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you.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860483" y="466888"/>
            <a:ext cx="272061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选择相应的答语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980751" y="1241052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72896" y="1855365"/>
            <a:ext cx="428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46187" y="2912738"/>
            <a:ext cx="428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72895" y="3486202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65040" y="4100515"/>
            <a:ext cx="360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6" grpId="0"/>
      <p:bldP spid="21" grpId="0"/>
      <p:bldP spid="9" grpId="0"/>
      <p:bldP spid="25" grpId="0"/>
      <p:bldP spid="26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920</TotalTime>
  <Words>51</Words>
  <Application>Microsoft Office PowerPoint</Application>
  <PresentationFormat>全屏显示(16:9)</PresentationFormat>
  <Paragraphs>43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349</cp:revision>
  <dcterms:created xsi:type="dcterms:W3CDTF">2018-11-20T01:02:00Z</dcterms:created>
  <dcterms:modified xsi:type="dcterms:W3CDTF">2020-06-23T03:22:37Z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