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03" r:id="rId5"/>
    <p:sldId id="305" r:id="rId6"/>
    <p:sldId id="306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737467" y="2286996"/>
            <a:ext cx="38010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home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6288901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)1.A.Chinese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B.maths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C.study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)2.A.fish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B.cut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C.cat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)3.A.bed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B.chair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C.room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)4.A.home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B.kitchen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C.study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)5.A.sleep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B.look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C.lot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188141" y="135417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74539" y="215545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94964" y="284517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05961" y="362917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60398" y="437546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22" grpId="0"/>
      <p:bldP spid="19" grpId="0"/>
      <p:bldP spid="20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2" y="1166042"/>
            <a:ext cx="420014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)1.in the living room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)2.read a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book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)3.in the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bedroom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)4.a cute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cat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)5.watch TV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选择合适的图片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0858" y="1996767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31931" y="1026211"/>
            <a:ext cx="19267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rw402.jpg" descr="id:2147506012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3024" y="824056"/>
            <a:ext cx="1087600" cy="894738"/>
          </a:xfrm>
          <a:prstGeom prst="rect">
            <a:avLst/>
          </a:prstGeom>
        </p:spPr>
      </p:pic>
      <p:pic>
        <p:nvPicPr>
          <p:cNvPr id="15" name="rw421.jpg" descr="id:2147506019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7117" y="1741182"/>
            <a:ext cx="1129549" cy="753033"/>
          </a:xfrm>
          <a:prstGeom prst="rect">
            <a:avLst/>
          </a:prstGeom>
        </p:spPr>
      </p:pic>
      <p:pic>
        <p:nvPicPr>
          <p:cNvPr id="16" name="dw507.jpg" descr="id:2147506026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3188" y="2561787"/>
            <a:ext cx="768891" cy="724896"/>
          </a:xfrm>
          <a:prstGeom prst="rect">
            <a:avLst/>
          </a:prstGeom>
        </p:spPr>
      </p:pic>
      <p:pic>
        <p:nvPicPr>
          <p:cNvPr id="17" name="sh562.jpg" descr="id:2147506033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2457" y="3308745"/>
            <a:ext cx="1174174" cy="839049"/>
          </a:xfrm>
          <a:prstGeom prst="rect">
            <a:avLst/>
          </a:prstGeom>
        </p:spPr>
      </p:pic>
      <p:pic>
        <p:nvPicPr>
          <p:cNvPr id="18" name="rw206.jpg" descr="id:2147506040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9367" y="4112173"/>
            <a:ext cx="945383" cy="10313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91283" y="269592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64573" y="342335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56717" y="4169644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  <p:bldP spid="10" grpId="0"/>
      <p:bldP spid="19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2167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she in the bedroom?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A.Does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B.Is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C.Are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)2.It is in the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A.study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B.cute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C.living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)3.Go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bedroom.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B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./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C.to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9712" y="234556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0859" y="346734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269737"/>
            <a:ext cx="72167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John in the classroom?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A.Yes,she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is.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B.Yes,he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is.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C.No,she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isn't.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 like to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TV.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A.watch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C.see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57058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06994" y="134474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1431" y="290174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63</Words>
  <Application>Microsoft Office PowerPoint</Application>
  <PresentationFormat>全屏显示(16:9)</PresentationFormat>
  <Paragraphs>50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339</cp:revision>
  <dcterms:created xsi:type="dcterms:W3CDTF">2018-11-20T01:02:00Z</dcterms:created>
  <dcterms:modified xsi:type="dcterms:W3CDTF">2020-06-23T02:04:07Z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