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6" r:id="rId2"/>
    <p:sldId id="291" r:id="rId3"/>
    <p:sldId id="284" r:id="rId4"/>
    <p:sldId id="287" r:id="rId5"/>
    <p:sldId id="297" r:id="rId6"/>
    <p:sldId id="294" r:id="rId7"/>
    <p:sldId id="298" r:id="rId8"/>
    <p:sldId id="299" r:id="rId9"/>
    <p:sldId id="271" r:id="rId10"/>
  </p:sldIdLst>
  <p:sldSz cx="9144000" cy="5143500" type="screen16x9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-102" y="-372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2194610" y="2305849"/>
            <a:ext cx="4714367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2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My schoolbag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14" name="图片 13" descr="图片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68130" y="1168825"/>
            <a:ext cx="7034203" cy="1097189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7753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</a:t>
            </a:r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A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81213" y="1284376"/>
            <a:ext cx="811344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)1.A.l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i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ke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B.p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i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g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)2.A.s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i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x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B.b</a:t>
            </a:r>
            <a:r>
              <a:rPr lang="en-US" altLang="zh-CN" sz="2400" u="sng" dirty="0" err="1" smtClean="0">
                <a:latin typeface="微软雅黑" pitchFamily="34" charset="-122"/>
                <a:ea typeface="微软雅黑" pitchFamily="34" charset="-122"/>
              </a:rPr>
              <a:t>i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g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)3.A.wh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i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te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B.Ch</a:t>
            </a:r>
            <a:r>
              <a:rPr lang="en-US" altLang="zh-CN" sz="2400" u="sng" dirty="0" err="1" smtClean="0">
                <a:latin typeface="微软雅黑" pitchFamily="34" charset="-122"/>
                <a:ea typeface="微软雅黑" pitchFamily="34" charset="-122"/>
              </a:rPr>
              <a:t>i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nese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)4.A.wr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i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te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B.f</a:t>
            </a:r>
            <a:r>
              <a:rPr lang="en-US" altLang="zh-CN" sz="2400" u="sng" dirty="0" err="1" smtClean="0">
                <a:latin typeface="微软雅黑" pitchFamily="34" charset="-122"/>
                <a:ea typeface="微软雅黑" pitchFamily="34" charset="-122"/>
              </a:rPr>
              <a:t>i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ve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45325" y="674278"/>
            <a:ext cx="5009705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判断画线部分读音是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(T)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否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(F)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相同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22255" y="1400268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95998" y="1951349"/>
            <a:ext cx="3770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01249" y="2481553"/>
            <a:ext cx="3770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97138" y="3012766"/>
            <a:ext cx="3770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73823" y="1218388"/>
            <a:ext cx="554786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)1.—What's in your schoolbag?</a:t>
            </a:r>
            <a:b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 —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Some books. 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                </a:t>
            </a:r>
          </a:p>
          <a:p>
            <a:pPr>
              <a:lnSpc>
                <a:spcPct val="25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)2.Put your book on your chair. 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</a:p>
        </p:txBody>
      </p:sp>
      <p:sp>
        <p:nvSpPr>
          <p:cNvPr id="6" name="矩形 5"/>
          <p:cNvSpPr/>
          <p:nvPr/>
        </p:nvSpPr>
        <p:spPr>
          <a:xfrm>
            <a:off x="756789" y="627143"/>
            <a:ext cx="3643946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给句子选择正确的图片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59889" y="1551513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55238" y="3384222"/>
            <a:ext cx="428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6086380" y="1257666"/>
            <a:ext cx="294449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250000"/>
              </a:lnSpc>
            </a:pPr>
            <a:endParaRPr lang="en-US" altLang="zh-CN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</a:t>
            </a:r>
            <a:endParaRPr lang="en-US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wj69.jpg" descr="id:2147502505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48157" y="1457276"/>
            <a:ext cx="668653" cy="791479"/>
          </a:xfrm>
          <a:prstGeom prst="rect">
            <a:avLst/>
          </a:prstGeom>
        </p:spPr>
      </p:pic>
      <p:pic>
        <p:nvPicPr>
          <p:cNvPr id="19" name="wj140.jpg" descr="id:2147502512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04870" y="3369077"/>
            <a:ext cx="687227" cy="609337"/>
          </a:xfrm>
          <a:prstGeom prst="rect">
            <a:avLst/>
          </a:prstGeom>
        </p:spPr>
      </p:pic>
      <p:pic>
        <p:nvPicPr>
          <p:cNvPr id="20" name="wj136.jpg" descr="id:2147502519;FounderCES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4822" y="3363904"/>
            <a:ext cx="1569178" cy="563802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73823" y="1218388"/>
            <a:ext cx="554786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)3.—What's in the box?</a:t>
            </a:r>
            <a:b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  —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Six pencils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25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)4.Put your eraser near your pencil box.</a:t>
            </a:r>
            <a:endParaRPr lang="en-US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6789" y="627143"/>
            <a:ext cx="3643946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给句子选择正确的图片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31609" y="1532660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55238" y="3384222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6086380" y="1257666"/>
            <a:ext cx="294449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250000"/>
              </a:lnSpc>
            </a:pPr>
            <a:endParaRPr lang="en-US" altLang="zh-CN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D.</a:t>
            </a:r>
            <a:endParaRPr lang="en-US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wj123.jpg" descr="id:2147502526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81529" y="1486409"/>
            <a:ext cx="1149256" cy="795079"/>
          </a:xfrm>
          <a:prstGeom prst="rect">
            <a:avLst/>
          </a:prstGeom>
        </p:spPr>
      </p:pic>
      <p:pic>
        <p:nvPicPr>
          <p:cNvPr id="15" name="sh279a.jpg" descr="id:2147502533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45769" y="3310210"/>
            <a:ext cx="861662" cy="986435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88982" y="1227815"/>
            <a:ext cx="769717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)1.I have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maths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book,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English book and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storybook.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A.an;a;a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B.a;an;a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C.a;a;a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)2.Put your notebook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the desk.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A.with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B.on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C.at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1375" y="532875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93901" y="1372404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60971" y="2960016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966054" y="1238457"/>
            <a:ext cx="7697179" cy="3905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)3.It's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黑白相间的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A.yellow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and blue	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B.black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and white	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C.white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and brown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)4.Mr Wang is my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teacher.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A.England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B.Chinese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C.China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58447" y="543517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70973" y="1383046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38043" y="3489132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966054" y="1238457"/>
            <a:ext cx="7697179" cy="2243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)5.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We'll have a party.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?That's great.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A.OK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B.Really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C.How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58447" y="543517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70973" y="1383046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764</TotalTime>
  <Words>83</Words>
  <Application>Microsoft Office PowerPoint</Application>
  <PresentationFormat>全屏显示(16:9)</PresentationFormat>
  <Paragraphs>51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330</cp:revision>
  <dcterms:created xsi:type="dcterms:W3CDTF">2018-11-20T01:02:00Z</dcterms:created>
  <dcterms:modified xsi:type="dcterms:W3CDTF">2020-06-23T00:45:54Z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