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10" r:id="rId5"/>
    <p:sldId id="303" r:id="rId6"/>
    <p:sldId id="311" r:id="rId7"/>
    <p:sldId id="309" r:id="rId8"/>
    <p:sldId id="312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941518" y="2286996"/>
            <a:ext cx="522611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Meet my family!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918614" y="1781558"/>
            <a:ext cx="69999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1.Hi.Meet 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>
              <a:lnSpc>
                <a:spcPct val="20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Who is she?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She is 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smtClean="0"/>
              <a:t> 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31619" y="1825514"/>
            <a:ext cx="1149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family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10643" y="3966968"/>
            <a:ext cx="888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aunt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9087" y="1098026"/>
            <a:ext cx="4429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rw73.jpg" descr="id:2147509024;FounderCES"/>
          <p:cNvPicPr/>
          <p:nvPr/>
        </p:nvPicPr>
        <p:blipFill>
          <a:blip r:embed="rId5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2414" y="1541506"/>
            <a:ext cx="1241033" cy="1118650"/>
          </a:xfrm>
          <a:prstGeom prst="rect">
            <a:avLst/>
          </a:prstGeom>
        </p:spPr>
      </p:pic>
      <p:pic>
        <p:nvPicPr>
          <p:cNvPr id="36" name="rw28.jpg" descr="id:2147509031;FounderCES"/>
          <p:cNvPicPr/>
          <p:nvPr/>
        </p:nvPicPr>
        <p:blipFill>
          <a:blip r:embed="rId6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1187" y="3247283"/>
            <a:ext cx="916883" cy="1155034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918614" y="1781558"/>
            <a:ext cx="69999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3.I like my little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	 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Who is he?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is 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	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14424" y="1948062"/>
            <a:ext cx="1175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puppy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2679" y="4146077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uncle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9087" y="1098026"/>
            <a:ext cx="4429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dw40.jpg" descr="id:2147509038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9855" y="1781322"/>
            <a:ext cx="967655" cy="893936"/>
          </a:xfrm>
          <a:prstGeom prst="rect">
            <a:avLst/>
          </a:prstGeom>
        </p:spPr>
      </p:pic>
      <p:pic>
        <p:nvPicPr>
          <p:cNvPr id="13" name="rw19.jpg" descr="id:214750904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7835" y="3428234"/>
            <a:ext cx="717868" cy="146722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2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bags are there in the box?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There are two.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much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many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)2.This dress is nice,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it's too small.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A.and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B.but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2005" y="290174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)3.That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boy is my brother.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A.little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little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C.little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both teachers.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A.father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B.parent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C.parents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)5.I'm Amy's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cousin.Amy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A.sister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B.brother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C.cousin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9712" y="237384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0136" y="344064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986933"/>
            <a:ext cx="79802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当你想说自己有一个婴儿小弟弟时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A.I have a baby brother.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B.He's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baby brother.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你想问别人家里有几口人时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family has three people.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many people are there in your family?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382047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78713" y="106194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577" y="327881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986933"/>
            <a:ext cx="7980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你想说照片上的人是我表妹时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my cousin.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my cousin.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你想说他们是我父母时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A.They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my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parent.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B.They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my parents.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当你想说我的姨母非常和善时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aunt is very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kind.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uncle is very kind.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382047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78713" y="106194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7" y="215702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5294" y="330866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62</Words>
  <Application>Microsoft Office PowerPoint</Application>
  <PresentationFormat>全屏显示(16:9)</PresentationFormat>
  <Paragraphs>54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348</cp:revision>
  <dcterms:created xsi:type="dcterms:W3CDTF">2018-11-20T01:02:00Z</dcterms:created>
  <dcterms:modified xsi:type="dcterms:W3CDTF">2020-06-23T03:14:24Z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