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303" r:id="rId5"/>
    <p:sldId id="307" r:id="rId6"/>
    <p:sldId id="305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737467" y="2286996"/>
            <a:ext cx="38010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home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1804" y="1040680"/>
            <a:ext cx="76565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62136" y="1835454"/>
            <a:ext cx="6060453" cy="330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给图片选择正确的单词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5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064834" y="300386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21054" y="296615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68242" y="2967727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73227" y="4681835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97487" y="468183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  <p:bldP spid="22" grpId="0"/>
      <p:bldP spid="19" grpId="0"/>
      <p:bldP spid="20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7980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your pencil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box,please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A.Open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B.Opening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C.open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Are they your books?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Yes,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B.they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are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C.they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aren't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0858" y="244925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79802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)3.There are two doors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wall.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C.in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)4.Put the apples in the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A.book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B.fridge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C.sofa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)5.The little girl is sitting on the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A.sofa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C.TV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0858" y="244925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3003" y="344063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817251"/>
            <a:ext cx="57084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)1.Where are the keys?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)2.Are they on the table?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)3.Is my coat on the bed?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)4.Would you like to have a snack?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)5.Where is Susan?</a:t>
            </a: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0" y="344340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根据问句选答语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69525" y="93939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8802" y="1544281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8230" y="2091035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09852" y="1078928"/>
            <a:ext cx="4716953" cy="2672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19802" y="261108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2519" y="3630747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7" grpId="0"/>
      <p:bldP spid="8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53</Words>
  <Application>Microsoft Office PowerPoint</Application>
  <PresentationFormat>全屏显示(16:9)</PresentationFormat>
  <Paragraphs>40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342</cp:revision>
  <dcterms:created xsi:type="dcterms:W3CDTF">2018-11-20T01:02:00Z</dcterms:created>
  <dcterms:modified xsi:type="dcterms:W3CDTF">2020-06-23T02:32:29Z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