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5" r:id="rId5"/>
    <p:sldId id="290" r:id="rId6"/>
    <p:sldId id="287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78" d="100"/>
          <a:sy n="78" d="100"/>
        </p:scale>
        <p:origin x="-90" y="-216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5211683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4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We love animals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see 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.It says “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Quack,Quack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”.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B.duck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C.bird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)2.—What’s this?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 bear.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A.It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B.It’s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21082" y="131509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45466" y="244895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158239" y="1075523"/>
            <a:ext cx="75346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)3.—What’s that?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—It’s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elephant.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4.It’s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a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.It likes fish.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A.dog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B.duck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C.cat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5.I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have an orange.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orange is big.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411226" y="11687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11226" y="283909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11226" y="3905899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3" grpId="0"/>
      <p:bldP spid="2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1.A.this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C.that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2.A.duck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C.pig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3.A.bear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B.fat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C.big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4.A.pear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B.apple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C.cat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5.A.dog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B.jump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C.like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3424" y="13079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53424" y="183497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53424" y="236196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53424" y="288896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3424" y="341595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92714" y="1083982"/>
            <a:ext cx="769108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says “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Quack,Quack”.It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a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 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2.It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pink(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粉色的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)and fat(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胖的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).I like a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3.It’s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.It’s so cute.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4.It’s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our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friend.It’s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5.It’s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brown(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棕色的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)and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big.It’s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  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根据图片完成句子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530784" y="1070030"/>
            <a:ext cx="9300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duck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389764" y="1707338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pig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dw317.jpg" descr="id:214750090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62007" y="999718"/>
            <a:ext cx="671760" cy="646920"/>
          </a:xfrm>
          <a:prstGeom prst="rect">
            <a:avLst/>
          </a:prstGeom>
        </p:spPr>
      </p:pic>
      <p:pic>
        <p:nvPicPr>
          <p:cNvPr id="10" name="dw705.jpg" descr="id:2147500913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1208" y="1553715"/>
            <a:ext cx="654480" cy="857880"/>
          </a:xfrm>
          <a:prstGeom prst="rect">
            <a:avLst/>
          </a:prstGeom>
        </p:spPr>
      </p:pic>
      <p:pic>
        <p:nvPicPr>
          <p:cNvPr id="14" name="dw504.jpg" descr="id:2147500920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8568" y="2200751"/>
            <a:ext cx="526320" cy="543600"/>
          </a:xfrm>
          <a:prstGeom prst="rect">
            <a:avLst/>
          </a:prstGeom>
        </p:spPr>
      </p:pic>
      <p:pic>
        <p:nvPicPr>
          <p:cNvPr id="15" name="dw45.jpg" descr="id:2147500927;FounderCES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446" y="2661306"/>
            <a:ext cx="539640" cy="686520"/>
          </a:xfrm>
          <a:prstGeom prst="rect">
            <a:avLst/>
          </a:prstGeom>
        </p:spPr>
      </p:pic>
      <p:pic>
        <p:nvPicPr>
          <p:cNvPr id="16" name="dw305.jpg" descr="id:2147500934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1685" y="3226798"/>
            <a:ext cx="648360" cy="7038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039436" y="2233810"/>
            <a:ext cx="6495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97727" y="2787993"/>
            <a:ext cx="797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dog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01836" y="3369883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bear</a:t>
            </a: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7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60</Words>
  <Application>WPS 演示</Application>
  <PresentationFormat>全屏显示(16:9)</PresentationFormat>
  <Paragraphs>46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352</cp:revision>
  <dcterms:created xsi:type="dcterms:W3CDTF">2018-11-20T01:02:00Z</dcterms:created>
  <dcterms:modified xsi:type="dcterms:W3CDTF">2020-06-23T00:39:25Z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