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5" r:id="rId5"/>
    <p:sldId id="296" r:id="rId6"/>
    <p:sldId id="290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9798" autoAdjust="0"/>
  </p:normalViewPr>
  <p:slideViewPr>
    <p:cSldViewPr snapToGrid="0">
      <p:cViewPr varScale="1">
        <p:scale>
          <a:sx n="69" d="100"/>
          <a:sy n="69" d="100"/>
        </p:scale>
        <p:origin x="-96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521168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 love animals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3" y="1246211"/>
            <a:ext cx="744852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1.elephant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2.monkey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3.bird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4.tiger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5.panda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B.             C.                 D.             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95172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将单词与对应的图片连线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8" name="dw84a.jpg" descr="id:2147501413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7724" y="3237810"/>
            <a:ext cx="605160" cy="740520"/>
          </a:xfrm>
          <a:prstGeom prst="rect">
            <a:avLst/>
          </a:prstGeom>
        </p:spPr>
      </p:pic>
      <p:pic>
        <p:nvPicPr>
          <p:cNvPr id="9" name="dw61.jpg" descr="id:214750142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4552" y="3321186"/>
            <a:ext cx="611280" cy="646920"/>
          </a:xfrm>
          <a:prstGeom prst="rect">
            <a:avLst/>
          </a:prstGeom>
        </p:spPr>
      </p:pic>
      <p:pic>
        <p:nvPicPr>
          <p:cNvPr id="10" name="dw198.jpg" descr="id:2147501427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9035" y="3449334"/>
            <a:ext cx="862560" cy="488160"/>
          </a:xfrm>
          <a:prstGeom prst="rect">
            <a:avLst/>
          </a:prstGeom>
        </p:spPr>
      </p:pic>
      <p:pic>
        <p:nvPicPr>
          <p:cNvPr id="11" name="dw297.jpg" descr="id:2147501434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1012" y="3284610"/>
            <a:ext cx="600120" cy="646920"/>
          </a:xfrm>
          <a:prstGeom prst="rect">
            <a:avLst/>
          </a:prstGeom>
        </p:spPr>
      </p:pic>
      <p:pic>
        <p:nvPicPr>
          <p:cNvPr id="13" name="dw163.jpg" descr="id:2147501441;FounderCES"/>
          <p:cNvPicPr/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2572" y="3402762"/>
            <a:ext cx="646920" cy="55692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 rot="16200000" flipH="1">
            <a:off x="1468583" y="1967345"/>
            <a:ext cx="1717967" cy="116378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1676400" y="1787236"/>
            <a:ext cx="1676403" cy="15101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641275" y="1607127"/>
            <a:ext cx="3034143" cy="19396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5400000">
            <a:off x="4294909" y="1995054"/>
            <a:ext cx="2008912" cy="12884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5742713" y="2265219"/>
            <a:ext cx="1676401" cy="4987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58239" y="1075523"/>
            <a:ext cx="7534657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like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dog.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A.fun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B.funny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funny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have a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A.carrot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carrot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C.carrots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11226" y="11687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25080" y="228491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58239" y="1075523"/>
            <a:ext cx="7534657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3.The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pig is very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A.like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C.long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4.Please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climb the tree.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like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monkey.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A.Act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B.act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C.Look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5.Hello,Dog!Follow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!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11226" y="11687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1226" y="231260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1226" y="390589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3" grpId="0"/>
      <p:bldP spid="2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145" y="2256128"/>
            <a:ext cx="7966364" cy="213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A.ruler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B.nose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C.blue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D.dog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E.head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F.white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G.pen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H.green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I.duck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J.arm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K.bird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L.book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272061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给下列单词分类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35315" y="307470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35315" y="3405978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4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35315" y="3792798"/>
            <a:ext cx="3529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7242" y="306294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47242" y="3423158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47242" y="3769522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00733" y="3104504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00733" y="3464722"/>
            <a:ext cx="2872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600733" y="3811086"/>
            <a:ext cx="397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54224" y="310450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54224" y="3464722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554224" y="3811086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  <p:bldP spid="9" grpId="0"/>
      <p:bldP spid="13" grpId="0"/>
      <p:bldP spid="14" grpId="0"/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61</Words>
  <Application>WPS 演示</Application>
  <PresentationFormat>全屏显示(16:9)</PresentationFormat>
  <Paragraphs>43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357</cp:revision>
  <dcterms:created xsi:type="dcterms:W3CDTF">2018-11-20T01:02:00Z</dcterms:created>
  <dcterms:modified xsi:type="dcterms:W3CDTF">2020-06-22T07:31:09Z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