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0" r:id="rId5"/>
    <p:sldId id="287" r:id="rId6"/>
    <p:sldId id="293" r:id="rId7"/>
    <p:sldId id="288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37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033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Hello!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John.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C.are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2.She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Wang.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A.Miss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C.teacher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0226" y="1360317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69498" y="246868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name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A.Chén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Jié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Jie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C.chen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jie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,I’m Miss Zhang.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A.Goodbye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B.Thank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C.Hello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name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Sarah.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736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31479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11613" y="347857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Hi,I’m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John.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A.Hello,I’m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Mike.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B.Great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2.Goodbye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A.Bye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B.Hello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3.What’s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name?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A.Hi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   </a:t>
            </a:r>
          </a:p>
          <a:p>
            <a:pPr>
              <a:lnSpc>
                <a:spcPct val="15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name’s Sarah.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have a ruler.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A.Oh,no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too.</a:t>
            </a: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5.Let’s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play!OK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A.Great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B.Goodbye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2720617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选出适当的答语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86495" y="116701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00348" y="170733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4204" y="230308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00349" y="332832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4930" y="393792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A.ruler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B.crayon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C.hello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2.A.hello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B.hi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C.John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3.A.Sarah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B.pen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C.Mike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4.A.bye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C.goodbye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5.A.have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B.eraser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C.pencil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35738" y="126076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35738" y="175953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5738" y="234142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5738" y="288174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5738" y="346364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45690" y="1470022"/>
            <a:ext cx="8318091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have an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   　　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2.My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John.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3.The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very long(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长的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like this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  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5.This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a green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      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512993" y="774233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98344" y="1481757"/>
            <a:ext cx="1133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eraser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81363" y="2048554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name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" name="wj140.jpg" descr="id:2147496666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9806" y="1433425"/>
            <a:ext cx="536040" cy="475560"/>
          </a:xfrm>
          <a:prstGeom prst="rect">
            <a:avLst/>
          </a:prstGeom>
        </p:spPr>
      </p:pic>
      <p:pic>
        <p:nvPicPr>
          <p:cNvPr id="11" name="wj177.jpg" descr="id:214749667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86620" y="2052548"/>
            <a:ext cx="417960" cy="539640"/>
          </a:xfrm>
          <a:prstGeom prst="rect">
            <a:avLst/>
          </a:prstGeom>
        </p:spPr>
      </p:pic>
      <p:pic>
        <p:nvPicPr>
          <p:cNvPr id="13" name="wj37.jpg" descr="id:214749668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0641" y="2738125"/>
            <a:ext cx="1783080" cy="304560"/>
          </a:xfrm>
          <a:prstGeom prst="rect">
            <a:avLst/>
          </a:prstGeom>
        </p:spPr>
      </p:pic>
      <p:pic>
        <p:nvPicPr>
          <p:cNvPr id="14" name="wj82.jpg" descr="id:2147496687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9137" y="3116451"/>
            <a:ext cx="469440" cy="628560"/>
          </a:xfrm>
          <a:prstGeom prst="rect">
            <a:avLst/>
          </a:prstGeom>
        </p:spPr>
      </p:pic>
      <p:pic>
        <p:nvPicPr>
          <p:cNvPr id="15" name="wj7.jpg" descr="id:2147496694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6692" y="3701235"/>
            <a:ext cx="518760" cy="53964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2927" y="2575027"/>
            <a:ext cx="914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ruler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26491" y="3101500"/>
            <a:ext cx="11095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pencil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4636" y="3738809"/>
            <a:ext cx="12248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crayon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6" grpId="0"/>
      <p:bldP spid="17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70</Words>
  <Application>WPS 演示</Application>
  <PresentationFormat>全屏显示(16:9)</PresentationFormat>
  <Paragraphs>56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340</cp:revision>
  <dcterms:created xsi:type="dcterms:W3CDTF">2018-11-20T01:02:00Z</dcterms:created>
  <dcterms:modified xsi:type="dcterms:W3CDTF">2020-06-23T00:23:18Z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