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90" r:id="rId4"/>
    <p:sldId id="287" r:id="rId5"/>
    <p:sldId id="293" r:id="rId6"/>
    <p:sldId id="294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87" autoAdjust="0"/>
    <p:restoredTop sz="99798" autoAdjust="0"/>
  </p:normalViewPr>
  <p:slideViewPr>
    <p:cSldViewPr snapToGrid="0">
      <p:cViewPr varScale="1">
        <p:scale>
          <a:sx n="69" d="100"/>
          <a:sy n="69" d="100"/>
        </p:scale>
        <p:origin x="-96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428995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Look at me!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)1.—How are you?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A.Very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well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B.Very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good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C.Thanks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2.Let’s</a:t>
            </a:r>
            <a:r>
              <a:rPr lang="en-US" altLang="zh-CN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 puppet.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A.do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B.make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C.open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83592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90998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4509" y="1083982"/>
            <a:ext cx="7691082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)3.—Let’s play football.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A.Thanks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B.Sorry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C.Great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4.Look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!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arm and</a:t>
            </a:r>
            <a:r>
              <a:rPr lang="en-US" altLang="zh-CN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leg.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A.A,a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B.An,an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C.An,a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5.Let’s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play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the puppet.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A.with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B.to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C.and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60580" y="1167011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60580" y="283454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60580" y="3970619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62521" y="532876"/>
            <a:ext cx="2339102" cy="1135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将单词与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对应的图片连线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58836" y="0"/>
            <a:ext cx="428625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 rot="16200000" flipH="1">
            <a:off x="2923309" y="1316181"/>
            <a:ext cx="4184073" cy="26323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726874" y="1330036"/>
            <a:ext cx="2576944" cy="25630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754582" y="2175163"/>
            <a:ext cx="2563091" cy="8035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3740727" y="2189018"/>
            <a:ext cx="2632364" cy="7342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616036" y="1399309"/>
            <a:ext cx="2729346" cy="24799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5400000" flipH="1" flipV="1">
            <a:off x="2847108" y="1267693"/>
            <a:ext cx="4308765" cy="27154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25236" y="1766428"/>
            <a:ext cx="7575778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1.Shake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2.Stamp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3.Clap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4.Touch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5.Wave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your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选词填空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29557" y="1787226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88" y="1107931"/>
            <a:ext cx="75914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457263" y="2341408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8826" y="289559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12680" y="342206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26535" y="3990098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9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49</Words>
  <Application>WPS 演示</Application>
  <PresentationFormat>全屏显示(16:9)</PresentationFormat>
  <Paragraphs>37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357</cp:revision>
  <dcterms:created xsi:type="dcterms:W3CDTF">2018-11-20T01:02:00Z</dcterms:created>
  <dcterms:modified xsi:type="dcterms:W3CDTF">2020-06-23T00:31:10Z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