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91" r:id="rId3"/>
    <p:sldId id="284" r:id="rId4"/>
    <p:sldId id="290" r:id="rId5"/>
    <p:sldId id="287" r:id="rId6"/>
    <p:sldId id="271" r:id="rId7"/>
  </p:sldIdLst>
  <p:sldSz cx="9144000" cy="5143500" type="screen16x9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-96" y="-37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30332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1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Hello!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2" y="1246211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1.A.your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C.ruler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2.A.ruler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B.eraser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C.your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3.A.bag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B.book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C.Zoom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4.A.show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B.pencil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C.open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5.A.Zip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B.Zoom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C.name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00226" y="136031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18514" y="192724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6802" y="249417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6802" y="301842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55090" y="3560973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1.I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have a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.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2.Open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your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 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.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3.Close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your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 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.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4.Carry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your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. 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 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,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I’m Lily.</a:t>
            </a: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364394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根据图片提示完成句子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92494" y="1315178"/>
            <a:ext cx="7681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pen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84994" y="1982283"/>
            <a:ext cx="17815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pencil box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32595" y="2716574"/>
            <a:ext cx="976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book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wj47.jpg" descr="id:2147497157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84548" y="1314500"/>
            <a:ext cx="921960" cy="436320"/>
          </a:xfrm>
          <a:prstGeom prst="rect">
            <a:avLst/>
          </a:prstGeom>
        </p:spPr>
      </p:pic>
      <p:pic>
        <p:nvPicPr>
          <p:cNvPr id="11" name="wj135.jpg" descr="id:2147497164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2927" y="2072921"/>
            <a:ext cx="939240" cy="332640"/>
          </a:xfrm>
          <a:prstGeom prst="rect">
            <a:avLst/>
          </a:prstGeom>
        </p:spPr>
      </p:pic>
      <p:pic>
        <p:nvPicPr>
          <p:cNvPr id="13" name="wj122.jpg" descr="id:2147497171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20436" y="2680301"/>
            <a:ext cx="410400" cy="641880"/>
          </a:xfrm>
          <a:prstGeom prst="rect">
            <a:avLst/>
          </a:prstGeom>
        </p:spPr>
      </p:pic>
      <p:pic>
        <p:nvPicPr>
          <p:cNvPr id="14" name="wj107.jpg" descr="id:2147497178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03643" y="3517694"/>
            <a:ext cx="505440" cy="629640"/>
          </a:xfrm>
          <a:prstGeom prst="rect">
            <a:avLst/>
          </a:prstGeom>
        </p:spPr>
      </p:pic>
      <p:pic>
        <p:nvPicPr>
          <p:cNvPr id="15" name="rw132.jpg" descr="id:2147497185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1731" y="4072345"/>
            <a:ext cx="501480" cy="100188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874159" y="3492429"/>
            <a:ext cx="769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bag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36304" y="4185158"/>
            <a:ext cx="100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Hello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72149" y="1083982"/>
            <a:ext cx="811344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)What’s your name?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)Hello!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)Me too.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)My name’s Mike.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)I have an eraser.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717684" cy="49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给下列句子排序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44930" y="1167011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44930" y="1724652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44930" y="2282293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44930" y="2839934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44930" y="3397575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10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</TotalTime>
  <Words>57</Words>
  <Application>WPS 演示</Application>
  <PresentationFormat>全屏显示(16:9)</PresentationFormat>
  <Paragraphs>38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343</cp:revision>
  <dcterms:created xsi:type="dcterms:W3CDTF">2018-11-20T01:02:00Z</dcterms:created>
  <dcterms:modified xsi:type="dcterms:W3CDTF">2020-06-22T05:20:44Z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