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90" r:id="rId5"/>
    <p:sldId id="287" r:id="rId6"/>
    <p:sldId id="293" r:id="rId7"/>
    <p:sldId id="294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9798" autoAdjust="0"/>
  </p:normalViewPr>
  <p:slideViewPr>
    <p:cSldViewPr snapToGrid="0">
      <p:cViewPr varScale="1">
        <p:scale>
          <a:sx n="78" d="100"/>
          <a:sy n="78" d="100"/>
        </p:scale>
        <p:origin x="-90" y="-21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913622" y="2328267"/>
            <a:ext cx="428995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Look at me!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62521" y="532876"/>
            <a:ext cx="425949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给小猴标上它的身体部位吧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7" name="dw86.jpg" descr="id:214749922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7512" y="1396764"/>
            <a:ext cx="5656232" cy="2482509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661395" y="1206433"/>
            <a:ext cx="946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head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99250" y="2106978"/>
            <a:ext cx="9460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nose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60705" y="3326180"/>
            <a:ext cx="12153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mouth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874159" y="1552798"/>
            <a:ext cx="716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eye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126014" y="2730434"/>
            <a:ext cx="671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ear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1.Let’s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to school.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A.go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B.going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2.Loo</a:t>
            </a:r>
            <a:r>
              <a:rPr lang="en-US" altLang="zh-CN" sz="2400" u="sng" dirty="0" err="1" smtClean="0">
                <a:latin typeface="微软雅黑" pitchFamily="34" charset="-122"/>
                <a:ea typeface="微软雅黑" pitchFamily="34" charset="-122"/>
              </a:rPr>
              <a:t>k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me.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A.on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B.at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167" y="128359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3904" y="239792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94509" y="1083982"/>
            <a:ext cx="7691082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3.How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she?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A.are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B.is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4.This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nose.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A.I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B.my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5.Close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your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A.eyes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B.eye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60580" y="116701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60580" y="226152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60580" y="339759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)1.—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are you?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—I’m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fine,thank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A.how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B.How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C.what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2.Open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your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A.nose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B.ears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C.mouth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5738" y="128292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5738" y="297875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36073" y="1142974"/>
            <a:ext cx="7575778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3.I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have two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A.mouths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B.noses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C.eyes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4.I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can smell(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 with my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A.nose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B.mouth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C.ear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5.Look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at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.This is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face.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A.I,my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B.me,my</a:t>
            </a:r>
            <a:r>
              <a:rPr lang="en-US" altLang="zh-CN" sz="2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C.me,me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62209" y="127460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6066" y="231373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4502" y="347748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10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61</Words>
  <Application>WPS 演示</Application>
  <PresentationFormat>全屏显示(16:9)</PresentationFormat>
  <Paragraphs>46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353</cp:revision>
  <dcterms:created xsi:type="dcterms:W3CDTF">2018-11-20T01:02:00Z</dcterms:created>
  <dcterms:modified xsi:type="dcterms:W3CDTF">2020-06-23T00:26:56Z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