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0" r:id="rId5"/>
    <p:sldId id="287" r:id="rId6"/>
    <p:sldId id="293" r:id="rId7"/>
    <p:sldId id="294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78" d="100"/>
          <a:sy n="78" d="100"/>
        </p:scale>
        <p:origin x="-90" y="-21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3428374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err="1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Colours</a:t>
            </a:r>
            <a:endParaRPr lang="en-US" altLang="zh-CN" sz="3200" b="1" dirty="0" smtClean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1.           2.              3.           4.                5. 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A.duck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B.apple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D.crayon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E.bag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将图片和对应的单词连线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8" name="sg54.jpg" descr="id:214749788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1784" y="1233294"/>
            <a:ext cx="611280" cy="653040"/>
          </a:xfrm>
          <a:prstGeom prst="rect">
            <a:avLst/>
          </a:prstGeom>
        </p:spPr>
      </p:pic>
      <p:pic>
        <p:nvPicPr>
          <p:cNvPr id="9" name="dw400.jpg" descr="id:2147497892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55688" y="1233294"/>
            <a:ext cx="716400" cy="637200"/>
          </a:xfrm>
          <a:prstGeom prst="rect">
            <a:avLst/>
          </a:prstGeom>
        </p:spPr>
      </p:pic>
      <p:pic>
        <p:nvPicPr>
          <p:cNvPr id="10" name="wj7.jpg" descr="id:2147497899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96856" y="1233294"/>
            <a:ext cx="691920" cy="719280"/>
          </a:xfrm>
          <a:prstGeom prst="rect">
            <a:avLst/>
          </a:prstGeom>
        </p:spPr>
      </p:pic>
      <p:pic>
        <p:nvPicPr>
          <p:cNvPr id="11" name="wj111.jpg" descr="id:2147497906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2688" y="1233294"/>
            <a:ext cx="624960" cy="716400"/>
          </a:xfrm>
          <a:prstGeom prst="rect">
            <a:avLst/>
          </a:prstGeom>
        </p:spPr>
      </p:pic>
      <p:pic>
        <p:nvPicPr>
          <p:cNvPr id="14" name="dw317.jpg" descr="id:2147497913;FounderCES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79896" y="1233294"/>
            <a:ext cx="743760" cy="71640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rot="16200000" flipH="1">
            <a:off x="1427019" y="1967344"/>
            <a:ext cx="1440871" cy="9421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2632364" y="1925781"/>
            <a:ext cx="1440871" cy="9421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16200000" flipH="1">
            <a:off x="3990110" y="2008908"/>
            <a:ext cx="1440871" cy="9421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6200000" flipH="1">
            <a:off x="5500255" y="2078180"/>
            <a:ext cx="1440871" cy="9421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343891" y="1773382"/>
            <a:ext cx="5902036" cy="139930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The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sky 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天空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A.blue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B.yellow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2.The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sun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A.black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B.red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9578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39792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4509" y="1083982"/>
            <a:ext cx="769108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3.The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banana is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A.yellow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B.white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4.The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grass is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A.blue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B.green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5.The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traffic lights 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交通信号灯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 are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and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A.red,yellow,green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B.red,blue,yellow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19015" y="116701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8287" y="226152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02140" y="33975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)1.—Good morning!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A.Good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afternoon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B.Hello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C.Good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morning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2.This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Miss Green.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B.is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C.am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35738" y="134388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35738" y="294882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36073" y="1142974"/>
            <a:ext cx="75757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3.This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Green.He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my teacher.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C.Miss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see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green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B.green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green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5.Nice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to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A.meet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C.show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62209" y="127460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6066" y="23137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34502" y="347748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10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491</TotalTime>
  <Words>64</Words>
  <Application>WPS 演示</Application>
  <PresentationFormat>全屏显示(16:9)</PresentationFormat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348</cp:revision>
  <dcterms:created xsi:type="dcterms:W3CDTF">2018-11-20T01:02:00Z</dcterms:created>
  <dcterms:modified xsi:type="dcterms:W3CDTF">2020-06-23T00:25:00Z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