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0" r:id="rId5"/>
    <p:sldId id="287" r:id="rId6"/>
    <p:sldId id="293" r:id="rId7"/>
    <p:sldId id="295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78" d="100"/>
          <a:sy n="78" d="100"/>
        </p:scale>
        <p:origin x="-90" y="-2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42837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Colours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1.            2.               3.           4.             5.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A.blue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B.brown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C.black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D.green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E.orange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将图片和对应的单词连线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1652016" y="1778923"/>
            <a:ext cx="2615184" cy="137991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1343891" y="1676400"/>
            <a:ext cx="1537854" cy="146858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378036" y="1717963"/>
            <a:ext cx="2784764" cy="145472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2798619" y="1773378"/>
            <a:ext cx="2937163" cy="13716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5666509" y="1773383"/>
            <a:ext cx="1579418" cy="135774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wz01.jpg" descr="id:214749832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4864" y="1192494"/>
            <a:ext cx="707040" cy="633960"/>
          </a:xfrm>
          <a:prstGeom prst="rect">
            <a:avLst/>
          </a:prstGeom>
        </p:spPr>
      </p:pic>
      <p:pic>
        <p:nvPicPr>
          <p:cNvPr id="23" name="wz02.jpg" descr="id:214749833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5116" y="1192494"/>
            <a:ext cx="713160" cy="661320"/>
          </a:xfrm>
          <a:prstGeom prst="rect">
            <a:avLst/>
          </a:prstGeom>
        </p:spPr>
      </p:pic>
      <p:pic>
        <p:nvPicPr>
          <p:cNvPr id="24" name="wz03.jpg" descr="id:214749833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42516" y="1192494"/>
            <a:ext cx="722520" cy="627840"/>
          </a:xfrm>
          <a:prstGeom prst="rect">
            <a:avLst/>
          </a:prstGeom>
        </p:spPr>
      </p:pic>
      <p:pic>
        <p:nvPicPr>
          <p:cNvPr id="25" name="wz04.jpg" descr="id:2147498345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6192" y="1192494"/>
            <a:ext cx="728640" cy="612720"/>
          </a:xfrm>
          <a:prstGeom prst="rect">
            <a:avLst/>
          </a:prstGeom>
        </p:spPr>
      </p:pic>
      <p:pic>
        <p:nvPicPr>
          <p:cNvPr id="26" name="wz05.jpg" descr="id:2147498352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828" y="1192494"/>
            <a:ext cx="722520" cy="67356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49926" y="1173182"/>
            <a:ext cx="76611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)1.—Good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afternoon,Tom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,Jack.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A.Good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morning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B.Good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evening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C.Good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afternoon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)2.—Where’s my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—She’s there.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A.mum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B.dad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C.pen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22676" y="128747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1722" y="346472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go to school at 7:00 in the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A.morning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B.afternoon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C.evening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the bag red.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A.colour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B.Colour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C.White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5.The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Chinese flag(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国旗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)is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A.red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and white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B.yellow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and red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C.white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and black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9015" y="116701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19015" y="226152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9015" y="339759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357744" y="2251337"/>
            <a:ext cx="77862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the bananas yellow.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2.I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blue.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are you?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Fine,thanks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656174" y="236911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7738" y="289562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2845" y="1594572"/>
            <a:ext cx="64674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697738" y="3477519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468582" y="1918828"/>
            <a:ext cx="691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)4.—Good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—Good afternoon.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)5.—Let’s make a puppet.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39301" y="20088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4720" y="3061880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10556" y="1262063"/>
            <a:ext cx="64674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64</Words>
  <Application>WPS 演示</Application>
  <PresentationFormat>全屏显示(16:9)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353</cp:revision>
  <dcterms:created xsi:type="dcterms:W3CDTF">2018-11-20T01:02:00Z</dcterms:created>
  <dcterms:modified xsi:type="dcterms:W3CDTF">2020-06-23T00:26:12Z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