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0" r:id="rId5"/>
    <p:sldId id="287" r:id="rId6"/>
    <p:sldId id="293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9798" autoAdjust="0"/>
  </p:normalViewPr>
  <p:slideViewPr>
    <p:cSldViewPr snapToGrid="0">
      <p:cViewPr varScale="1">
        <p:scale>
          <a:sx n="69" d="100"/>
          <a:sy n="69" d="100"/>
        </p:scale>
        <p:origin x="-96" y="-372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2020/6/22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913622" y="2328267"/>
            <a:ext cx="396852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5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Let’s eat!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14" name="图片 13" descr="图片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8130" y="1168825"/>
            <a:ext cx="7034203" cy="1097189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775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7923" y="1246211"/>
            <a:ext cx="74485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1.water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2.cake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3.fish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4.rice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5.bread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           B.          C.             D.             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45672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将下列单词与对应的图片相连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1" name="sp47.jpg" descr="id:214750262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00540" y="2713453"/>
            <a:ext cx="822224" cy="520239"/>
          </a:xfrm>
          <a:prstGeom prst="rect">
            <a:avLst/>
          </a:prstGeom>
        </p:spPr>
      </p:pic>
      <p:pic>
        <p:nvPicPr>
          <p:cNvPr id="13" name="sp16.jpg" descr="id:2147502630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20366" y="2388074"/>
            <a:ext cx="531220" cy="959948"/>
          </a:xfrm>
          <a:prstGeom prst="rect">
            <a:avLst/>
          </a:prstGeom>
        </p:spPr>
      </p:pic>
      <p:pic>
        <p:nvPicPr>
          <p:cNvPr id="14" name="sp94a.jpg" descr="id:2147502637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05194" y="2780375"/>
            <a:ext cx="822224" cy="596650"/>
          </a:xfrm>
          <a:prstGeom prst="rect">
            <a:avLst/>
          </a:prstGeom>
        </p:spPr>
      </p:pic>
      <p:pic>
        <p:nvPicPr>
          <p:cNvPr id="15" name="sp25.jpg" descr="id:2147502644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41308" y="2699396"/>
            <a:ext cx="1088520" cy="696854"/>
          </a:xfrm>
          <a:prstGeom prst="rect">
            <a:avLst/>
          </a:prstGeom>
        </p:spPr>
      </p:pic>
      <p:pic>
        <p:nvPicPr>
          <p:cNvPr id="16" name="sp92.jpg" descr="id:2147502651;FounderCES"/>
          <p:cNvPicPr/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51109" y="2672719"/>
            <a:ext cx="774000" cy="76788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385455" y="1690255"/>
            <a:ext cx="1316181" cy="8589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>
            <a:off x="1787238" y="1690255"/>
            <a:ext cx="1066799" cy="103909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003964" y="1704110"/>
            <a:ext cx="1579418" cy="121919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250874" y="1690255"/>
            <a:ext cx="1593271" cy="11776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10800000" flipV="1">
            <a:off x="4253345" y="1704108"/>
            <a:ext cx="2313710" cy="11499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63873" y="1142974"/>
            <a:ext cx="811344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)1.—Can I have some bread?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A.Sure.Here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you are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B.Thank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you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C.Thanks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2.Let’s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some milk. 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A.to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have       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B.have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C.has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27992" y="518128"/>
            <a:ext cx="1800493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90167" y="129578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83904" y="2932707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94509" y="1083982"/>
            <a:ext cx="7691082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)3.—Here you are.</a:t>
            </a:r>
          </a:p>
          <a:p>
            <a:pPr>
              <a:lnSpc>
                <a:spcPts val="35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A.Fine,thank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you.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B.Thank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you.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C.Good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>
              <a:lnSpc>
                <a:spcPts val="35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)4.—I’m hungry.</a:t>
            </a:r>
          </a:p>
          <a:p>
            <a:pPr>
              <a:lnSpc>
                <a:spcPts val="35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—Eat some 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ts val="35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A.water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B.juice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C.cake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35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5.Eat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some</a:t>
            </a:r>
            <a:r>
              <a:rPr lang="zh-CN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ts val="35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A.egg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B.rice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C.apple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19015" y="116701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19015" y="255247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19015" y="379939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98409" y="1142974"/>
            <a:ext cx="811344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A.bread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B.juice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C.water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D.cake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E.fish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F.Coke</a:t>
            </a:r>
            <a:endParaRPr lang="en-US" altLang="zh-CN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给下列单词找朋友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54753" y="1819708"/>
            <a:ext cx="5480338" cy="2740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TextBox 23"/>
          <p:cNvSpPr txBox="1"/>
          <p:nvPr/>
        </p:nvSpPr>
        <p:spPr>
          <a:xfrm>
            <a:off x="2875374" y="2661098"/>
            <a:ext cx="428322" cy="1689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29411" y="2661098"/>
            <a:ext cx="39466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56</Words>
  <Application>WPS 演示</Application>
  <PresentationFormat>全屏显示(16:9)</PresentationFormat>
  <Paragraphs>38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359</cp:revision>
  <dcterms:created xsi:type="dcterms:W3CDTF">2018-11-20T01:02:00Z</dcterms:created>
  <dcterms:modified xsi:type="dcterms:W3CDTF">2020-06-22T08:01:48Z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