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290" r:id="rId5"/>
    <p:sldId id="287" r:id="rId6"/>
    <p:sldId id="293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9798" autoAdjust="0"/>
  </p:normalViewPr>
  <p:slideViewPr>
    <p:cSldViewPr snapToGrid="0">
      <p:cViewPr varScale="1">
        <p:scale>
          <a:sx n="69" d="100"/>
          <a:sy n="69" d="100"/>
        </p:scale>
        <p:origin x="-96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913622" y="2328267"/>
            <a:ext cx="5232331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6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Happy birthday!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3" y="1246211"/>
            <a:ext cx="7448526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1.How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books do you have?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A.old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B.many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C.much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)2.—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are you?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—I’m fine.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A.How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B.What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C.Where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1068080" y="1407322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68080" y="247107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43583" y="1142974"/>
            <a:ext cx="773373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3.How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many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A.pen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B.pens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pen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)4.—How many plates?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plate.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A.One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B.Two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C.Three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5.He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can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up high.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A.swim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B.sing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C.jump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31543" y="124701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13088" y="237353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80144" y="3976786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62521" y="532876"/>
            <a:ext cx="2486578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算一算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连一连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5067" y="1339787"/>
            <a:ext cx="48672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直接连接符 13"/>
          <p:cNvCxnSpPr/>
          <p:nvPr/>
        </p:nvCxnSpPr>
        <p:spPr>
          <a:xfrm>
            <a:off x="2731008" y="1658112"/>
            <a:ext cx="2731008" cy="23652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758717" y="2170730"/>
            <a:ext cx="2699974" cy="64174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2980390" y="1648691"/>
            <a:ext cx="2561428" cy="117320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744863" y="2230582"/>
            <a:ext cx="2713828" cy="117320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731008" y="3491345"/>
            <a:ext cx="2741537" cy="5358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1.Hello,John.This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 my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friend,Sarah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A.Three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2.How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many books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?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B.Nice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to meet you.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3.This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one,please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C.I’m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fine,thanks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4.Here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you are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  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D.Thank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you.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5.How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are you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? 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E.Sure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425949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给下列句子选择相应的答语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797193" y="1218199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7193" y="1779308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7193" y="2340417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7193" y="2901526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97193" y="346263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4" grpId="0"/>
      <p:bldP spid="25" grpId="0"/>
      <p:bldP spid="26" grpId="0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49</Words>
  <Application>WPS 演示</Application>
  <PresentationFormat>全屏显示(16:9)</PresentationFormat>
  <Paragraphs>36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358</cp:revision>
  <dcterms:created xsi:type="dcterms:W3CDTF">2018-11-20T01:02:00Z</dcterms:created>
  <dcterms:modified xsi:type="dcterms:W3CDTF">2020-06-22T08:19:52Z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