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290" r:id="rId5"/>
    <p:sldId id="287" r:id="rId6"/>
    <p:sldId id="293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 autoAdjust="0"/>
    <p:restoredTop sz="99798" autoAdjust="0"/>
  </p:normalViewPr>
  <p:slideViewPr>
    <p:cSldViewPr snapToGrid="0">
      <p:cViewPr varScale="1">
        <p:scale>
          <a:sx n="69" d="100"/>
          <a:sy n="69" d="100"/>
        </p:scale>
        <p:origin x="-96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913622" y="2328267"/>
            <a:ext cx="3968522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5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Let’s eat!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3" y="1246211"/>
            <a:ext cx="744852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1.A.water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B.juice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C.apple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2.A.have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B.coke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C.eat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3.A.cake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B.bread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C.leg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4.A.egg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B.ant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C.bread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5.A.pencil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B.bread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C.rice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068080" y="136160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68080" y="192548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68080" y="248936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68080" y="305324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8080" y="361712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3" grpId="0"/>
      <p:bldP spid="24" grpId="0"/>
      <p:bldP spid="25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142974"/>
            <a:ext cx="8113442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1.Would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you like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rice?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A.some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B.any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2.I’d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like to drink some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A.bread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B.juice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C.cake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167" y="129578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3904" y="233696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94509" y="1083982"/>
            <a:ext cx="7691082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)3.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you are.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A.Here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B.here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C.There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4.I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like to eat a hot dog.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A.eat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B.would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C.am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)5.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some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bread,please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A.Drink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B.Have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C.eat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19015" y="1167011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19015" y="226152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19015" y="339759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1.I’d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like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some                                      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2.Would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you like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some                                      ?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 I’d like to drink some                                      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 I would like to eat some                            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 —I’d like some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cake,please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—                            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给你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456727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根据图片或汉语提示完成句子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43410" y="1288463"/>
            <a:ext cx="853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milk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07271" y="1251725"/>
            <a:ext cx="1301305" cy="549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sp178.jpg" descr="id:2147502183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97276" y="1011486"/>
            <a:ext cx="485640" cy="755280"/>
          </a:xfrm>
          <a:prstGeom prst="rect">
            <a:avLst/>
          </a:prstGeom>
        </p:spPr>
      </p:pic>
      <p:pic>
        <p:nvPicPr>
          <p:cNvPr id="11" name="sp162.jpg" descr="id:2147502198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46232" y="1756074"/>
            <a:ext cx="645840" cy="582840"/>
          </a:xfrm>
          <a:prstGeom prst="rect">
            <a:avLst/>
          </a:prstGeom>
        </p:spPr>
      </p:pic>
      <p:pic>
        <p:nvPicPr>
          <p:cNvPr id="13" name="sp56.jpg" descr="id:2147502213;FounderCES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0480" y="2156766"/>
            <a:ext cx="632160" cy="781200"/>
          </a:xfrm>
          <a:prstGeom prst="rect">
            <a:avLst/>
          </a:prstGeom>
        </p:spPr>
      </p:pic>
      <p:pic>
        <p:nvPicPr>
          <p:cNvPr id="14" name="sp30.jpg" descr="id:2147502228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64452" y="2768982"/>
            <a:ext cx="960120" cy="727200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13111" y="1794269"/>
            <a:ext cx="1301305" cy="549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63047" y="2312429"/>
            <a:ext cx="1301305" cy="549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8807" y="2897645"/>
            <a:ext cx="1301305" cy="549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00945" y="3962782"/>
            <a:ext cx="1301305" cy="549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TextBox 19"/>
          <p:cNvSpPr txBox="1"/>
          <p:nvPr/>
        </p:nvSpPr>
        <p:spPr>
          <a:xfrm>
            <a:off x="4413230" y="1842645"/>
            <a:ext cx="926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eggs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76467" y="2396827"/>
            <a:ext cx="926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juice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2830" y="2951009"/>
            <a:ext cx="10808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bread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86902" y="3962390"/>
            <a:ext cx="216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Here you are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8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98</Words>
  <Application>WPS 演示</Application>
  <PresentationFormat>全屏显示(16:9)</PresentationFormat>
  <Paragraphs>45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355</cp:revision>
  <dcterms:created xsi:type="dcterms:W3CDTF">2018-11-20T01:02:00Z</dcterms:created>
  <dcterms:modified xsi:type="dcterms:W3CDTF">2020-06-22T07:46:28Z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