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0" r:id="rId5"/>
    <p:sldId id="293" r:id="rId6"/>
    <p:sldId id="294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69" d="100"/>
          <a:sy n="69" d="100"/>
        </p:scale>
        <p:origin x="-96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523233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Happy birthday!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04672" y="1246211"/>
            <a:ext cx="833932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)1.—How old are you?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—I’m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A.fine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B.five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C.good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)2.—Happy birthday!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!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A.Happy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birthday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B.Thank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you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C.Happy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New Year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068080" y="140732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55888" y="301971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43583" y="1142974"/>
            <a:ext cx="7733731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)3.—Who is he?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—He’s my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A.brother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B.sister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C.mother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4.This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book is not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new.It’s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very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A.new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B.old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C.long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5.I’m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ten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old.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A.years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B.year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C.year’s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1543" y="124701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86240" y="2897794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80144" y="397678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1.A.one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B.ten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C.old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2.A.brother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B.sister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C.seven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3.A.three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B.tree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C.six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4.A.fine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B.eight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C.five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5.A.new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B.seven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	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C.nine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选出不同类的单词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97193" y="12181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7193" y="177930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93" y="234041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7193" y="290152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7193" y="346263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4" grpId="0"/>
      <p:bldP spid="25" grpId="0"/>
      <p:bldP spid="26" grpId="0"/>
      <p:bldP spid="27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1.I’m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years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old.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2.He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has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books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about the story.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3.Do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 have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cats?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4.She’s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years old.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5.Wang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Rong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has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zh-CN" altLang="en-US" sz="2400" u="sng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r>
              <a:rPr lang="zh-CN" altLang="en-US" sz="2400" u="sng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40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bananas.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31599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794734" y="1204345"/>
            <a:ext cx="6898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57979" y="1765454"/>
            <a:ext cx="607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six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33825" y="2312709"/>
            <a:ext cx="1069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seven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947139" y="2887672"/>
            <a:ext cx="7552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five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46443" y="3407218"/>
            <a:ext cx="9877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eight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bjs78.jpg" descr="id:2147503805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61220" y="1189722"/>
            <a:ext cx="617400" cy="471960"/>
          </a:xfrm>
          <a:prstGeom prst="rect">
            <a:avLst/>
          </a:prstGeom>
        </p:spPr>
      </p:pic>
      <p:pic>
        <p:nvPicPr>
          <p:cNvPr id="13" name="bjs74.jpg" descr="id:2147503812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6336" y="1739346"/>
            <a:ext cx="462240" cy="518760"/>
          </a:xfrm>
          <a:prstGeom prst="rect">
            <a:avLst/>
          </a:prstGeom>
        </p:spPr>
      </p:pic>
      <p:pic>
        <p:nvPicPr>
          <p:cNvPr id="14" name="bjs75.jpg" descr="id:2147503819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6672" y="2248122"/>
            <a:ext cx="441360" cy="549720"/>
          </a:xfrm>
          <a:prstGeom prst="rect">
            <a:avLst/>
          </a:prstGeom>
        </p:spPr>
      </p:pic>
      <p:pic>
        <p:nvPicPr>
          <p:cNvPr id="15" name="bjs73.jpg" descr="id:2147503826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6436" y="2823942"/>
            <a:ext cx="420120" cy="495360"/>
          </a:xfrm>
          <a:prstGeom prst="rect">
            <a:avLst/>
          </a:prstGeom>
        </p:spPr>
      </p:pic>
      <p:pic>
        <p:nvPicPr>
          <p:cNvPr id="16" name="bjs76.jpg" descr="id:2147503833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6296" y="3406362"/>
            <a:ext cx="454680" cy="54972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52</Words>
  <Application>WPS 演示</Application>
  <PresentationFormat>全屏显示(16:9)</PresentationFormat>
  <Paragraphs>47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361</cp:revision>
  <dcterms:created xsi:type="dcterms:W3CDTF">2018-11-20T01:02:00Z</dcterms:created>
  <dcterms:modified xsi:type="dcterms:W3CDTF">2020-06-22T08:26:16Z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