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5"/>
  </p:notesMasterIdLst>
  <p:sldIdLst>
    <p:sldId id="26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八</a:t>
            </a:r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章       锐角三角函数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</a:t>
              </a:r>
              <a:r>
                <a:rPr lang="zh-CN" altLang="en-US" sz="2800" b="1" dirty="0" smtClean="0">
                  <a:solidFill>
                    <a:srgbClr val="CC0000"/>
                  </a:solidFill>
                  <a:latin typeface="宋体" panose="02010600030101010101" pitchFamily="2" charset="-122"/>
                </a:rPr>
                <a:t>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2714620"/>
            <a:ext cx="88777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锐角三角函数</a:t>
            </a:r>
            <a:r>
              <a:rPr lang="zh-CN" alt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（第</a:t>
            </a:r>
            <a:r>
              <a:rPr lang="en-US" altLang="zh-CN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r>
              <a:rPr lang="zh-CN" alt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6185218" y="742315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00100" y="1428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28370" y="815975"/>
            <a:ext cx="521779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如图所示，工件上有一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形槽，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测得它的上口宽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形角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的大小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72198" y="2071678"/>
            <a:ext cx="180023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4572000" y="3231194"/>
          <a:ext cx="1071570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4" imgW="17068800" imgH="9448800" progId="Equation.DSMT4">
                  <p:embed/>
                </p:oleObj>
              </mc:Choice>
              <mc:Fallback>
                <p:oleObj name="Equation" r:id="rId4" imgW="170688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2000" y="3231194"/>
                        <a:ext cx="1071570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500034" y="2659690"/>
            <a:ext cx="557216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根据题意可得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5208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224" y="44456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的正切值不是特殊值，我们能不能求这个角呢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071538" y="785794"/>
            <a:ext cx="664373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用计算器求任意锐角的三角函数值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黑体_GBK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57158" y="1928802"/>
            <a:ext cx="8501122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求出下列各角的三角函数值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en-US" altLang="zh-CN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18°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zh-CN" altLang="en-US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hangingPunct="0"/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kumimoji="0" lang="en-US" altLang="zh-CN" sz="32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21°28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r>
              <a:rPr kumimoji="0" lang="zh-CN" altLang="en-US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zh-CN" altLang="en-US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hangingPunct="0"/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kumimoji="0" lang="en-US" altLang="zh-CN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30°36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71472" y="4286256"/>
            <a:ext cx="7286676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309016994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32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″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930577395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591398351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928662" y="714356"/>
            <a:ext cx="614366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已知锐角的三角函数值求角度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黑体_GBK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00034" y="1500174"/>
            <a:ext cx="7429552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已知下列锐角三角函数值，求出其对应的锐角的度数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5018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32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707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;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280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4357694"/>
            <a:ext cx="72866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解：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 (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30.12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°7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2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″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45.01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45 °0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en-US" altLang="zh-CN" sz="32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″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°.</a:t>
            </a:r>
            <a:endParaRPr lang="en-US" altLang="zh-CN" sz="32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  <p:bldP spid="17414" grpId="0" bldLvl="0" animBg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id:2147494969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00108"/>
            <a:ext cx="10001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28596" y="1571612"/>
            <a:ext cx="8215370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用计算器求出下列各角的三角函数值，说明你的发现，并尝试验证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62°25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80°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hangingPunct="0"/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12°2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zh-CN" altLang="en-US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27°34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hangingPunct="0"/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10°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zh-CN" altLang="en-US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kumimoji="0" lang="en-US" altLang="zh-CN" sz="28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77°35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42910" y="4071942"/>
            <a:ext cx="7643866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结论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锐角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的正弦值随着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的增大而增大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32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，其中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为锐角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71472" y="714356"/>
            <a:ext cx="7286676" cy="5006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用计算器可以求出锐角的正弦值、余弦值、正切值，由于计算器的类型不同，因此使用方法也不同，所以要根据计算器的使用说明书来选择按键顺序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使用计算器求出的值多数是近似值，具体计算中必须按要求确定近似值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方正书宋_GBK"/>
              </a:rPr>
              <a:t>由于不同计算器的操作步骤不同，计算锐角的度数时，若需要将单位表示为“度”“分”“秒”，最后需要按键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9" name="Picture 3" descr="C:\Documents and Settings\Administrator\Application Data\Tencent\Users\1176771260\QQ\WinTemp\RichOle\H~8ZX26)SKKPV2NLS~9`C2F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EFEF">
                  <a:alpha val="100000"/>
                </a:srgbClr>
              </a:clrFrom>
              <a:clrTo>
                <a:srgbClr val="EFEFE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5279720"/>
            <a:ext cx="2667000" cy="381000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434048" y="777920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857956"/>
            <a:ext cx="8072494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用计算器求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值正确的是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8857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8856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8852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8851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 charset="-122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1785926"/>
            <a:ext cx="8358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按计算器使用说明依次按键得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62°20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'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≈0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8857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A.</a:t>
            </a:r>
            <a:endParaRPr lang="zh-CN" altLang="en-US" sz="3200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65178" y="857867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85720" y="2357430"/>
            <a:ext cx="721523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3249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约为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57158" y="3214686"/>
            <a:ext cx="728667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按计算器使说明依次按键得∠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≈18°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3570" y="235743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85720" y="3714752"/>
            <a:ext cx="614366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用计算器求三角函数值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精确到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°≈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85750" y="5387975"/>
            <a:ext cx="595947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用计算器求得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23°≈0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391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54°53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≈1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423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14612" y="4286256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391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86182" y="4857760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423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098" grpId="0" bldLvl="0" animBg="1"/>
      <p:bldP spid="4099" grpId="0" bldLvl="0" animBg="1"/>
      <p:bldP spid="10" grpId="0"/>
      <p:bldP spid="4100" grpId="0" bldLvl="0" animBg="1"/>
      <p:bldP spid="4101" grpId="0" bldLvl="0" animBg="1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857232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精确到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1357298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解析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黑体_GBK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用计算器分别求出</a:t>
            </a:r>
            <a:r>
              <a:rPr lang="en-US" altLang="zh-CN" sz="24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和</a:t>
            </a:r>
            <a:r>
              <a:rPr lang="en-US" altLang="zh-CN" sz="24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β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的值，然后相加可得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48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°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 sz="24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'.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方正楷体_GBK"/>
              </a:rPr>
              <a:t>故填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48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°</a:t>
            </a:r>
            <a:r>
              <a:rPr lang="en-US" altLang="zh-CN" sz="2400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 sz="2400" i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'.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72132" y="714356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48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°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 sz="2400" i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'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14282" y="2214554"/>
            <a:ext cx="864399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用计算器求锐角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精确到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6536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若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，则锐角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28596" y="3643314"/>
            <a:ext cx="814393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ulim" panose="020B0600000101010101" pitchFamily="34" charset="-127"/>
                <a:ea typeface="Gulim" panose="020B0600000101010101" pitchFamily="34" charset="-127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:(1)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用计算器直接求得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≈49°11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用计算器求出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+10°31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的值约为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60°16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然后解方程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+10°31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≈60°16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≈24°52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7686" y="2500306"/>
            <a:ext cx="1628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49°11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6578" y="2786058"/>
            <a:ext cx="16866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24°52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44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074" grpId="0" bldLvl="0" animBg="1"/>
      <p:bldP spid="3076" grpId="0" bldLvl="0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1507</Words>
  <Application>WPS 演示</Application>
  <PresentationFormat>宽屏</PresentationFormat>
  <Paragraphs>111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方正书宋_GBK</vt:lpstr>
      <vt:lpstr>Arial Unicode MS</vt:lpstr>
      <vt:lpstr>Times New Roman</vt:lpstr>
      <vt:lpstr>方正黑体_GBK</vt:lpstr>
      <vt:lpstr>方正书宋_GBK</vt:lpstr>
      <vt:lpstr>方正黑体_GBK</vt:lpstr>
      <vt:lpstr>Arial</vt:lpstr>
      <vt:lpstr>方正楷体_GBK</vt:lpstr>
      <vt:lpstr>Gulim</vt:lpstr>
      <vt:lpstr>微软雅黑</vt:lpstr>
      <vt:lpstr>1_Office 主题</vt:lpstr>
      <vt:lpstr>2_Office 主题</vt:lpstr>
      <vt:lpstr>3_Office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6</cp:revision>
  <dcterms:created xsi:type="dcterms:W3CDTF">2020-09-09T03:32:00Z</dcterms:created>
  <dcterms:modified xsi:type="dcterms:W3CDTF">2020-10-09T03:33:42Z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