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4" r:id="rId2"/>
    <p:sldId id="423" r:id="rId3"/>
    <p:sldId id="367" r:id="rId4"/>
    <p:sldId id="623" r:id="rId5"/>
    <p:sldId id="624" r:id="rId6"/>
    <p:sldId id="625" r:id="rId7"/>
    <p:sldId id="627" r:id="rId8"/>
    <p:sldId id="628" r:id="rId9"/>
    <p:sldId id="629" r:id="rId10"/>
    <p:sldId id="630" r:id="rId11"/>
    <p:sldId id="631" r:id="rId12"/>
    <p:sldId id="302" r:id="rId13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57" autoAdjust="0"/>
    <p:restoredTop sz="99816" autoAdjust="0"/>
  </p:normalViewPr>
  <p:slideViewPr>
    <p:cSldViewPr snapToGrid="0" showGuides="1">
      <p:cViewPr varScale="1">
        <p:scale>
          <a:sx n="136" d="100"/>
          <a:sy n="136" d="100"/>
        </p:scale>
        <p:origin x="-102" y="-90"/>
      </p:cViewPr>
      <p:guideLst>
        <p:guide orient="horz" pos="1671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8" name="组合 87"/>
          <p:cNvGrpSpPr/>
          <p:nvPr/>
        </p:nvGrpSpPr>
        <p:grpSpPr>
          <a:xfrm>
            <a:off x="1962626" y="3100035"/>
            <a:ext cx="4473075" cy="1569660"/>
            <a:chOff x="6053682" y="2916364"/>
            <a:chExt cx="3855252" cy="1684623"/>
          </a:xfrm>
        </p:grpSpPr>
        <p:grpSp>
          <p:nvGrpSpPr>
            <p:cNvPr id="89" name="组合 72"/>
            <p:cNvGrpSpPr/>
            <p:nvPr/>
          </p:nvGrpSpPr>
          <p:grpSpPr>
            <a:xfrm>
              <a:off x="6053682" y="2916364"/>
              <a:ext cx="3855252" cy="1684623"/>
              <a:chOff x="6053682" y="2916364"/>
              <a:chExt cx="3855252" cy="168462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053682" y="2916364"/>
                <a:ext cx="3855252" cy="16846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人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数学</a:t>
                </a:r>
                <a:endParaRPr lang="en-US" altLang="zh-CN" dirty="0" smtClean="0">
                  <a:solidFill>
                    <a:srgbClr val="319095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 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 八年级下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469035" cy="1476135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0684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0106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勾股定理的逆定理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26555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古埃及人画直角的方法:把一根长绳打上等距离的13个结,然后以3个结间距、4个结间距、5个结间距的长度为边长,用木桩就可以钉成一个直角三角形.此三边的关系就可以判定直角三角形.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503" name="8rsx69.EPS" descr="id:2147513823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3710" y="2875280"/>
            <a:ext cx="1873885" cy="1979930"/>
          </a:xfrm>
          <a:prstGeom prst="rect">
            <a:avLst/>
          </a:prstGeom>
        </p:spPr>
      </p:pic>
      <p:pic>
        <p:nvPicPr>
          <p:cNvPr id="504" name="8rsx70.jpg" descr="id:2147513830;FounderCES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1270" y="2875280"/>
            <a:ext cx="827405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23539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22961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勾股数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265555"/>
            <a:ext cx="74168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神奇的三个台球号码,不但是连续的整数,还是一组勾股数.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514" name="8rsx73.jpg" descr="id:2147513909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2825" y="2461895"/>
            <a:ext cx="4265930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5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270" y="383540"/>
            <a:ext cx="931481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pPr algn="ctr"/>
            <a:r>
              <a:rPr sz="5400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第十七章 勾股定理</a:t>
            </a:r>
            <a:endParaRPr lang="zh-CN" altLang="en-US" sz="5400" dirty="0" smtClean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281827" y="1757512"/>
            <a:ext cx="3128010" cy="5759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sz="3300" dirty="0" smtClean="0">
                <a:solidFill>
                  <a:schemeClr val="accent1"/>
                </a:solidFill>
              </a:rPr>
              <a:t>17.1　勾股定理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276923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26390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勾股定理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17740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1955年希腊发行了一张邮票,图案是由三个棋盘排列而成的.这张邮票是纪念2500年前希腊一个学术和宗教团体——毕达哥拉斯学派,它的成立以及在文化上的黄页,我们通过数格子的方法很容易发现直角三角形三边之间的关系.</a:t>
            </a:r>
          </a:p>
        </p:txBody>
      </p:sp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326" name="8rsx27-1.jpg" descr="id:2147512557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9705" y="3122295"/>
            <a:ext cx="1341755" cy="192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7249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36677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勾股定理的验证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4168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在《九章算术》中记载了三国时代魏国的数学家刘徽青朱出入图.</a:t>
            </a:r>
          </a:p>
        </p:txBody>
      </p:sp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339" name="8rsx32.EPS" descr="id:2147512636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4755" y="2005965"/>
            <a:ext cx="1821815" cy="1661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0" y="3667125"/>
            <a:ext cx="74168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此图单靠移动几个图形就可以直观地验证勾股定理,被誉为“无字的证明”.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578294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57251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勾股定理在实际问题中的应用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4168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少数人为了避开草地的拐角走“捷径”,他们仅仅就是为了少走几步路(图中4 m),在草地内走出了一条“路”,却踩伤了草,三条路就组成了直角三角形.</a:t>
            </a:r>
          </a:p>
        </p:txBody>
      </p:sp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350" name="8rsx35.EPS" descr="id:2147512714;FounderCES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0210" y="2849880"/>
            <a:ext cx="2526665" cy="159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658939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649160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作长为     (</a:t>
            </a:r>
            <a:r>
              <a:rPr lang="zh-CN" altLang="en-US" sz="27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n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为大于1的整数)的线段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373505"/>
            <a:ext cx="74168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2000" dirty="0" smtClean="0"/>
              <a:t>“</a:t>
            </a:r>
            <a:r>
              <a:rPr sz="2000" b="1" dirty="0" smtClean="0"/>
              <a:t>勾股海螺</a:t>
            </a:r>
            <a:r>
              <a:rPr sz="2000" dirty="0" smtClean="0"/>
              <a:t>”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5230" y="274320"/>
            <a:ext cx="542290" cy="574040"/>
          </a:xfrm>
          <a:prstGeom prst="rect">
            <a:avLst/>
          </a:prstGeom>
        </p:spPr>
      </p:pic>
      <p:pic>
        <p:nvPicPr>
          <p:cNvPr id="70" name="图片 69" descr="图片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793" y="818234"/>
            <a:ext cx="1597020" cy="670505"/>
          </a:xfrm>
          <a:prstGeom prst="rect">
            <a:avLst/>
          </a:prstGeom>
        </p:spPr>
      </p:pic>
      <p:pic>
        <p:nvPicPr>
          <p:cNvPr id="363" name="8rsx1-0.EPS" descr="id:2147512800;FounderCES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4690" y="2124075"/>
            <a:ext cx="2674620" cy="209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658939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649160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作长为     (</a:t>
            </a:r>
            <a:r>
              <a:rPr lang="zh-CN" altLang="en-US" sz="27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n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为大于1的整数)的线段</a:t>
            </a:r>
          </a:p>
        </p:txBody>
      </p:sp>
      <p:sp>
        <p:nvSpPr>
          <p:cNvPr id="19" name="矩形 18"/>
          <p:cNvSpPr/>
          <p:nvPr/>
        </p:nvSpPr>
        <p:spPr>
          <a:xfrm>
            <a:off x="863600" y="1786255"/>
            <a:ext cx="74168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作一条长度等于无理数的线段方法不唯一,尽量利用直角边长为整数的直角三角形作出.另外要注意:并不是所有的无理数都能用尺规作图的方法在数轴上作出对应的点,如π,0.1010010001……(相邻两个1之间0的个数逐次加1)等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5230" y="274320"/>
            <a:ext cx="542290" cy="574040"/>
          </a:xfrm>
          <a:prstGeom prst="rect">
            <a:avLst/>
          </a:prstGeom>
        </p:spPr>
      </p:pic>
      <p:pic>
        <p:nvPicPr>
          <p:cNvPr id="71" name="图片 70" descr="图片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211" y="848155"/>
            <a:ext cx="1597020" cy="6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270" y="383540"/>
            <a:ext cx="931481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pPr algn="ctr"/>
            <a:r>
              <a:rPr sz="5400" dirty="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第十七章 勾股定理</a:t>
            </a:r>
            <a:endParaRPr lang="zh-CN" altLang="en-US" sz="5400" dirty="0" smtClean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256937" y="1691472"/>
            <a:ext cx="4804410" cy="5759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sz="3300" dirty="0" smtClean="0">
                <a:solidFill>
                  <a:schemeClr val="accent1"/>
                </a:solidFill>
              </a:rPr>
              <a:t>17.2　勾股定理的逆定理</a:t>
            </a:r>
            <a:endParaRPr lang="zh-CN" altLang="en-US" sz="3300" dirty="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41071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8465" y="348923"/>
            <a:ext cx="43535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 互逆命题与互逆定理</a:t>
            </a:r>
          </a:p>
        </p:txBody>
      </p:sp>
      <p:sp>
        <p:nvSpPr>
          <p:cNvPr id="19" name="矩形 18"/>
          <p:cNvSpPr/>
          <p:nvPr/>
        </p:nvSpPr>
        <p:spPr>
          <a:xfrm>
            <a:off x="1033780" y="1265555"/>
            <a:ext cx="741680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/>
              <a:t>公元前6世纪,古希腊哲人泰勒斯利用影子测量了金字塔的高度,他自己还发现了三角形的一个特征:等腰三角形的两个底角相等,反过来说,要使三角形两角相等,它们的对边必须相等.这个发现我们现在看起来很简单,可是在当时发现它们的确不易,其实这两个三角形的特征是互逆命题,或者说是互逆定理.</a:t>
            </a:r>
          </a:p>
        </p:txBody>
      </p:sp>
      <p:pic>
        <p:nvPicPr>
          <p:cNvPr id="14" name="图片 13" descr="画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49645" b="50000"/>
          <a:stretch>
            <a:fillRect/>
          </a:stretch>
        </p:blipFill>
        <p:spPr>
          <a:xfrm>
            <a:off x="8210939" y="4217009"/>
            <a:ext cx="933061" cy="926491"/>
          </a:xfrm>
          <a:prstGeom prst="rect">
            <a:avLst/>
          </a:prstGeom>
        </p:spPr>
      </p:pic>
      <p:pic>
        <p:nvPicPr>
          <p:cNvPr id="12" name="Picture 2" descr="D:\黄冰\剖示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1656"/>
            <a:ext cx="1598385" cy="645007"/>
          </a:xfrm>
          <a:prstGeom prst="rect">
            <a:avLst/>
          </a:prstGeom>
          <a:noFill/>
        </p:spPr>
      </p:pic>
      <p:pic>
        <p:nvPicPr>
          <p:cNvPr id="492" name="8rsx72.jpg" descr="id:2147513744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4155" y="3665220"/>
            <a:ext cx="1075690" cy="132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0cd2e2c0-9eb1-40e2-a78c-22e21b91df79}"/>
</p:tagLst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WPS 演示</Application>
  <PresentationFormat>全屏显示(16:9)</PresentationFormat>
  <Paragraphs>29</Paragraphs>
  <Slides>12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>唐华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教学设计</dc:subject>
  <dc:creator>th8154</dc:creator>
  <cp:lastModifiedBy>admin</cp:lastModifiedBy>
  <cp:revision>461</cp:revision>
  <dcterms:created xsi:type="dcterms:W3CDTF">2015-03-10T09:38:00Z</dcterms:created>
  <dcterms:modified xsi:type="dcterms:W3CDTF">2021-09-06T07:40:50Z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